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60" r:id="rId2"/>
    <p:sldId id="264" r:id="rId3"/>
    <p:sldId id="303" r:id="rId4"/>
    <p:sldId id="266" r:id="rId5"/>
    <p:sldId id="268" r:id="rId6"/>
    <p:sldId id="273" r:id="rId7"/>
    <p:sldId id="276" r:id="rId8"/>
    <p:sldId id="271" r:id="rId9"/>
    <p:sldId id="274" r:id="rId10"/>
    <p:sldId id="275" r:id="rId11"/>
    <p:sldId id="277" r:id="rId12"/>
    <p:sldId id="272" r:id="rId13"/>
    <p:sldId id="270" r:id="rId14"/>
    <p:sldId id="279" r:id="rId15"/>
    <p:sldId id="281" r:id="rId16"/>
    <p:sldId id="282" r:id="rId17"/>
    <p:sldId id="283" r:id="rId18"/>
    <p:sldId id="284" r:id="rId19"/>
    <p:sldId id="285" r:id="rId20"/>
    <p:sldId id="287" r:id="rId21"/>
    <p:sldId id="288" r:id="rId22"/>
    <p:sldId id="286" r:id="rId23"/>
    <p:sldId id="289" r:id="rId24"/>
    <p:sldId id="290" r:id="rId25"/>
    <p:sldId id="292" r:id="rId26"/>
    <p:sldId id="297" r:id="rId27"/>
    <p:sldId id="300" r:id="rId28"/>
    <p:sldId id="299" r:id="rId29"/>
    <p:sldId id="296" r:id="rId30"/>
    <p:sldId id="301" r:id="rId31"/>
    <p:sldId id="30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1DD1CE-D06F-4ABA-91D9-289EC50A1636}" v="66" dt="2026-01-29T01:07:00.1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7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85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kie Neubert" userId="a38897e7-9d11-4034-965a-50a64de09fc2" providerId="ADAL" clId="{376D4542-F1C9-4F84-A9AA-0680387C2D35}"/>
    <pc:docChg chg="undo custSel addSld delSld modSld sldOrd">
      <pc:chgData name="Jackie Neubert" userId="a38897e7-9d11-4034-965a-50a64de09fc2" providerId="ADAL" clId="{376D4542-F1C9-4F84-A9AA-0680387C2D35}" dt="2026-01-29T18:50:24.216" v="6912" actId="2696"/>
      <pc:docMkLst>
        <pc:docMk/>
      </pc:docMkLst>
      <pc:sldChg chg="modSp add mod">
        <pc:chgData name="Jackie Neubert" userId="a38897e7-9d11-4034-965a-50a64de09fc2" providerId="ADAL" clId="{376D4542-F1C9-4F84-A9AA-0680387C2D35}" dt="2026-01-29T17:47:27.125" v="6878" actId="20577"/>
        <pc:sldMkLst>
          <pc:docMk/>
          <pc:sldMk cId="3713460232" sldId="260"/>
        </pc:sldMkLst>
        <pc:spChg chg="mod">
          <ac:chgData name="Jackie Neubert" userId="a38897e7-9d11-4034-965a-50a64de09fc2" providerId="ADAL" clId="{376D4542-F1C9-4F84-A9AA-0680387C2D35}" dt="2026-01-27T01:28:35.868" v="612" actId="20577"/>
          <ac:spMkLst>
            <pc:docMk/>
            <pc:sldMk cId="3713460232" sldId="260"/>
            <ac:spMk id="2" creationId="{EE00940D-D543-9682-8ED8-9FBD905962F8}"/>
          </ac:spMkLst>
        </pc:spChg>
        <pc:spChg chg="mod">
          <ac:chgData name="Jackie Neubert" userId="a38897e7-9d11-4034-965a-50a64de09fc2" providerId="ADAL" clId="{376D4542-F1C9-4F84-A9AA-0680387C2D35}" dt="2026-01-29T17:47:02.893" v="6852" actId="20577"/>
          <ac:spMkLst>
            <pc:docMk/>
            <pc:sldMk cId="3713460232" sldId="260"/>
            <ac:spMk id="3" creationId="{56203EEB-644B-647E-9F36-299C9BA495A0}"/>
          </ac:spMkLst>
        </pc:spChg>
        <pc:spChg chg="mod">
          <ac:chgData name="Jackie Neubert" userId="a38897e7-9d11-4034-965a-50a64de09fc2" providerId="ADAL" clId="{376D4542-F1C9-4F84-A9AA-0680387C2D35}" dt="2026-01-29T17:47:27.125" v="6878" actId="20577"/>
          <ac:spMkLst>
            <pc:docMk/>
            <pc:sldMk cId="3713460232" sldId="260"/>
            <ac:spMk id="4" creationId="{2119BB4E-6B8F-8D87-0F1D-0FC6A7893004}"/>
          </ac:spMkLst>
        </pc:spChg>
      </pc:sldChg>
      <pc:sldChg chg="modSp del mod ord">
        <pc:chgData name="Jackie Neubert" userId="a38897e7-9d11-4034-965a-50a64de09fc2" providerId="ADAL" clId="{376D4542-F1C9-4F84-A9AA-0680387C2D35}" dt="2026-01-29T17:50:16.558" v="6908" actId="2696"/>
        <pc:sldMkLst>
          <pc:docMk/>
          <pc:sldMk cId="1445906896" sldId="262"/>
        </pc:sldMkLst>
        <pc:spChg chg="mod">
          <ac:chgData name="Jackie Neubert" userId="a38897e7-9d11-4034-965a-50a64de09fc2" providerId="ADAL" clId="{376D4542-F1C9-4F84-A9AA-0680387C2D35}" dt="2026-01-29T17:46:49.775" v="6851" actId="20577"/>
          <ac:spMkLst>
            <pc:docMk/>
            <pc:sldMk cId="1445906896" sldId="262"/>
            <ac:spMk id="2" creationId="{481AE814-556A-EAB4-2A8D-3FA0DE283F5B}"/>
          </ac:spMkLst>
        </pc:spChg>
      </pc:sldChg>
      <pc:sldChg chg="modSp new mod">
        <pc:chgData name="Jackie Neubert" userId="a38897e7-9d11-4034-965a-50a64de09fc2" providerId="ADAL" clId="{376D4542-F1C9-4F84-A9AA-0680387C2D35}" dt="2026-01-29T17:47:56.326" v="6907" actId="20577"/>
        <pc:sldMkLst>
          <pc:docMk/>
          <pc:sldMk cId="1166887395" sldId="264"/>
        </pc:sldMkLst>
        <pc:spChg chg="mod">
          <ac:chgData name="Jackie Neubert" userId="a38897e7-9d11-4034-965a-50a64de09fc2" providerId="ADAL" clId="{376D4542-F1C9-4F84-A9AA-0680387C2D35}" dt="2026-01-27T01:30:39.084" v="640" actId="20577"/>
          <ac:spMkLst>
            <pc:docMk/>
            <pc:sldMk cId="1166887395" sldId="264"/>
            <ac:spMk id="2" creationId="{3559A2FE-5F75-78CB-2A79-829BF4CC5A3D}"/>
          </ac:spMkLst>
        </pc:spChg>
        <pc:spChg chg="mod">
          <ac:chgData name="Jackie Neubert" userId="a38897e7-9d11-4034-965a-50a64de09fc2" providerId="ADAL" clId="{376D4542-F1C9-4F84-A9AA-0680387C2D35}" dt="2026-01-29T17:47:56.326" v="6907" actId="20577"/>
          <ac:spMkLst>
            <pc:docMk/>
            <pc:sldMk cId="1166887395" sldId="264"/>
            <ac:spMk id="3" creationId="{C035F4EF-AC31-B7D4-F519-197BD4BC78AB}"/>
          </ac:spMkLst>
        </pc:spChg>
      </pc:sldChg>
      <pc:sldChg chg="addSp delSp modSp new mod modClrScheme chgLayout">
        <pc:chgData name="Jackie Neubert" userId="a38897e7-9d11-4034-965a-50a64de09fc2" providerId="ADAL" clId="{376D4542-F1C9-4F84-A9AA-0680387C2D35}" dt="2026-01-27T01:54:37.053" v="1721" actId="6549"/>
        <pc:sldMkLst>
          <pc:docMk/>
          <pc:sldMk cId="573384833" sldId="266"/>
        </pc:sldMkLst>
        <pc:spChg chg="add mod">
          <ac:chgData name="Jackie Neubert" userId="a38897e7-9d11-4034-965a-50a64de09fc2" providerId="ADAL" clId="{376D4542-F1C9-4F84-A9AA-0680387C2D35}" dt="2026-01-27T01:50:03.613" v="1278" actId="20577"/>
          <ac:spMkLst>
            <pc:docMk/>
            <pc:sldMk cId="573384833" sldId="266"/>
            <ac:spMk id="18" creationId="{87228825-C28D-0494-B6AC-E76939962714}"/>
          </ac:spMkLst>
        </pc:spChg>
        <pc:spChg chg="add mod">
          <ac:chgData name="Jackie Neubert" userId="a38897e7-9d11-4034-965a-50a64de09fc2" providerId="ADAL" clId="{376D4542-F1C9-4F84-A9AA-0680387C2D35}" dt="2026-01-27T01:54:37.053" v="1721" actId="6549"/>
          <ac:spMkLst>
            <pc:docMk/>
            <pc:sldMk cId="573384833" sldId="266"/>
            <ac:spMk id="20" creationId="{C3BD325B-A1A0-BC0C-FB62-97AEEB6BEE78}"/>
          </ac:spMkLst>
        </pc:spChg>
        <pc:picChg chg="add mod">
          <ac:chgData name="Jackie Neubert" userId="a38897e7-9d11-4034-965a-50a64de09fc2" providerId="ADAL" clId="{376D4542-F1C9-4F84-A9AA-0680387C2D35}" dt="2026-01-27T01:48:30.595" v="1163" actId="26606"/>
          <ac:picMkLst>
            <pc:docMk/>
            <pc:sldMk cId="573384833" sldId="266"/>
            <ac:picMk id="13" creationId="{3D9B30FC-A85B-2FF9-959C-FD78391008AD}"/>
          </ac:picMkLst>
        </pc:picChg>
      </pc:sldChg>
      <pc:sldChg chg="new del">
        <pc:chgData name="Jackie Neubert" userId="a38897e7-9d11-4034-965a-50a64de09fc2" providerId="ADAL" clId="{376D4542-F1C9-4F84-A9AA-0680387C2D35}" dt="2026-01-29T01:07:48.480" v="6755" actId="2696"/>
        <pc:sldMkLst>
          <pc:docMk/>
          <pc:sldMk cId="2560088365" sldId="267"/>
        </pc:sldMkLst>
      </pc:sldChg>
      <pc:sldChg chg="modSp new mod">
        <pc:chgData name="Jackie Neubert" userId="a38897e7-9d11-4034-965a-50a64de09fc2" providerId="ADAL" clId="{376D4542-F1C9-4F84-A9AA-0680387C2D35}" dt="2026-01-27T01:59:17.045" v="2013" actId="20577"/>
        <pc:sldMkLst>
          <pc:docMk/>
          <pc:sldMk cId="875751386" sldId="268"/>
        </pc:sldMkLst>
        <pc:spChg chg="mod">
          <ac:chgData name="Jackie Neubert" userId="a38897e7-9d11-4034-965a-50a64de09fc2" providerId="ADAL" clId="{376D4542-F1C9-4F84-A9AA-0680387C2D35}" dt="2026-01-27T01:56:28.251" v="1770" actId="20577"/>
          <ac:spMkLst>
            <pc:docMk/>
            <pc:sldMk cId="875751386" sldId="268"/>
            <ac:spMk id="2" creationId="{D5704B1F-C3E7-F69E-26CC-97FA55A87DF6}"/>
          </ac:spMkLst>
        </pc:spChg>
        <pc:spChg chg="mod">
          <ac:chgData name="Jackie Neubert" userId="a38897e7-9d11-4034-965a-50a64de09fc2" providerId="ADAL" clId="{376D4542-F1C9-4F84-A9AA-0680387C2D35}" dt="2026-01-27T01:59:17.045" v="2013" actId="20577"/>
          <ac:spMkLst>
            <pc:docMk/>
            <pc:sldMk cId="875751386" sldId="268"/>
            <ac:spMk id="3" creationId="{63E9A5C9-CD69-DCDE-9D39-45432B0331A1}"/>
          </ac:spMkLst>
        </pc:spChg>
      </pc:sldChg>
      <pc:sldChg chg="addSp delSp modSp new mod">
        <pc:chgData name="Jackie Neubert" userId="a38897e7-9d11-4034-965a-50a64de09fc2" providerId="ADAL" clId="{376D4542-F1C9-4F84-A9AA-0680387C2D35}" dt="2026-01-28T23:46:40.621" v="3988" actId="20577"/>
        <pc:sldMkLst>
          <pc:docMk/>
          <pc:sldMk cId="3791309179" sldId="270"/>
        </pc:sldMkLst>
        <pc:spChg chg="mod">
          <ac:chgData name="Jackie Neubert" userId="a38897e7-9d11-4034-965a-50a64de09fc2" providerId="ADAL" clId="{376D4542-F1C9-4F84-A9AA-0680387C2D35}" dt="2026-01-28T23:44:35.087" v="3717" actId="20577"/>
          <ac:spMkLst>
            <pc:docMk/>
            <pc:sldMk cId="3791309179" sldId="270"/>
            <ac:spMk id="2" creationId="{396E6554-4847-1F1F-79FB-95BE61EA556B}"/>
          </ac:spMkLst>
        </pc:spChg>
        <pc:spChg chg="del">
          <ac:chgData name="Jackie Neubert" userId="a38897e7-9d11-4034-965a-50a64de09fc2" providerId="ADAL" clId="{376D4542-F1C9-4F84-A9AA-0680387C2D35}" dt="2026-01-28T23:44:51.368" v="3718" actId="1032"/>
          <ac:spMkLst>
            <pc:docMk/>
            <pc:sldMk cId="3791309179" sldId="270"/>
            <ac:spMk id="3" creationId="{9D0CF4B6-DC9F-26E1-F29B-77FDFD0DE280}"/>
          </ac:spMkLst>
        </pc:spChg>
        <pc:graphicFrameChg chg="add mod modGraphic">
          <ac:chgData name="Jackie Neubert" userId="a38897e7-9d11-4034-965a-50a64de09fc2" providerId="ADAL" clId="{376D4542-F1C9-4F84-A9AA-0680387C2D35}" dt="2026-01-28T23:46:40.621" v="3988" actId="20577"/>
          <ac:graphicFrameMkLst>
            <pc:docMk/>
            <pc:sldMk cId="3791309179" sldId="270"/>
            <ac:graphicFrameMk id="4" creationId="{BD572DBE-D192-C7BB-B9F7-BE9C5B65BDBB}"/>
          </ac:graphicFrameMkLst>
        </pc:graphicFrameChg>
      </pc:sldChg>
      <pc:sldChg chg="addSp modSp new mod">
        <pc:chgData name="Jackie Neubert" userId="a38897e7-9d11-4034-965a-50a64de09fc2" providerId="ADAL" clId="{376D4542-F1C9-4F84-A9AA-0680387C2D35}" dt="2026-01-28T23:23:47.661" v="2697" actId="20577"/>
        <pc:sldMkLst>
          <pc:docMk/>
          <pc:sldMk cId="915221259" sldId="271"/>
        </pc:sldMkLst>
        <pc:spChg chg="mod">
          <ac:chgData name="Jackie Neubert" userId="a38897e7-9d11-4034-965a-50a64de09fc2" providerId="ADAL" clId="{376D4542-F1C9-4F84-A9AA-0680387C2D35}" dt="2026-01-28T23:20:25.851" v="2458" actId="122"/>
          <ac:spMkLst>
            <pc:docMk/>
            <pc:sldMk cId="915221259" sldId="271"/>
            <ac:spMk id="2" creationId="{7E711B42-DF4F-3161-E1D1-AB974DE7015A}"/>
          </ac:spMkLst>
        </pc:spChg>
        <pc:spChg chg="mod">
          <ac:chgData name="Jackie Neubert" userId="a38897e7-9d11-4034-965a-50a64de09fc2" providerId="ADAL" clId="{376D4542-F1C9-4F84-A9AA-0680387C2D35}" dt="2026-01-28T23:21:40.988" v="2567" actId="20577"/>
          <ac:spMkLst>
            <pc:docMk/>
            <pc:sldMk cId="915221259" sldId="271"/>
            <ac:spMk id="3" creationId="{CDB20D33-303A-7616-4588-C11A924C3C93}"/>
          </ac:spMkLst>
        </pc:spChg>
        <pc:graphicFrameChg chg="add mod modGraphic">
          <ac:chgData name="Jackie Neubert" userId="a38897e7-9d11-4034-965a-50a64de09fc2" providerId="ADAL" clId="{376D4542-F1C9-4F84-A9AA-0680387C2D35}" dt="2026-01-28T23:23:47.661" v="2697" actId="20577"/>
          <ac:graphicFrameMkLst>
            <pc:docMk/>
            <pc:sldMk cId="915221259" sldId="271"/>
            <ac:graphicFrameMk id="4" creationId="{887E1B1C-3F9C-67E0-EA27-61660F1FE04E}"/>
          </ac:graphicFrameMkLst>
        </pc:graphicFrameChg>
      </pc:sldChg>
      <pc:sldChg chg="modSp new mod">
        <pc:chgData name="Jackie Neubert" userId="a38897e7-9d11-4034-965a-50a64de09fc2" providerId="ADAL" clId="{376D4542-F1C9-4F84-A9AA-0680387C2D35}" dt="2026-01-28T23:43:39.782" v="3686" actId="20577"/>
        <pc:sldMkLst>
          <pc:docMk/>
          <pc:sldMk cId="433626464" sldId="272"/>
        </pc:sldMkLst>
        <pc:spChg chg="mod">
          <ac:chgData name="Jackie Neubert" userId="a38897e7-9d11-4034-965a-50a64de09fc2" providerId="ADAL" clId="{376D4542-F1C9-4F84-A9AA-0680387C2D35}" dt="2026-01-28T23:42:04.517" v="3546" actId="20577"/>
          <ac:spMkLst>
            <pc:docMk/>
            <pc:sldMk cId="433626464" sldId="272"/>
            <ac:spMk id="2" creationId="{5B50E669-25BD-D767-AAD0-48E059E2F037}"/>
          </ac:spMkLst>
        </pc:spChg>
        <pc:spChg chg="mod">
          <ac:chgData name="Jackie Neubert" userId="a38897e7-9d11-4034-965a-50a64de09fc2" providerId="ADAL" clId="{376D4542-F1C9-4F84-A9AA-0680387C2D35}" dt="2026-01-28T23:43:39.782" v="3686" actId="20577"/>
          <ac:spMkLst>
            <pc:docMk/>
            <pc:sldMk cId="433626464" sldId="272"/>
            <ac:spMk id="3" creationId="{4FABB046-56D0-B46A-6FB3-9BAC1FC07F69}"/>
          </ac:spMkLst>
        </pc:spChg>
      </pc:sldChg>
      <pc:sldChg chg="modSp new mod ord">
        <pc:chgData name="Jackie Neubert" userId="a38897e7-9d11-4034-965a-50a64de09fc2" providerId="ADAL" clId="{376D4542-F1C9-4F84-A9AA-0680387C2D35}" dt="2026-01-27T02:06:13.868" v="2343" actId="20577"/>
        <pc:sldMkLst>
          <pc:docMk/>
          <pc:sldMk cId="2895721155" sldId="273"/>
        </pc:sldMkLst>
        <pc:spChg chg="mod">
          <ac:chgData name="Jackie Neubert" userId="a38897e7-9d11-4034-965a-50a64de09fc2" providerId="ADAL" clId="{376D4542-F1C9-4F84-A9AA-0680387C2D35}" dt="2026-01-27T02:03:22.383" v="2196" actId="20577"/>
          <ac:spMkLst>
            <pc:docMk/>
            <pc:sldMk cId="2895721155" sldId="273"/>
            <ac:spMk id="2" creationId="{9C074FCC-2626-2709-36D6-B64F948B2708}"/>
          </ac:spMkLst>
        </pc:spChg>
        <pc:spChg chg="mod">
          <ac:chgData name="Jackie Neubert" userId="a38897e7-9d11-4034-965a-50a64de09fc2" providerId="ADAL" clId="{376D4542-F1C9-4F84-A9AA-0680387C2D35}" dt="2026-01-27T02:06:10.790" v="2336" actId="20577"/>
          <ac:spMkLst>
            <pc:docMk/>
            <pc:sldMk cId="2895721155" sldId="273"/>
            <ac:spMk id="3" creationId="{5C2CE722-A6B9-8AC9-58EF-6FC134C72AA8}"/>
          </ac:spMkLst>
        </pc:spChg>
        <pc:spChg chg="mod">
          <ac:chgData name="Jackie Neubert" userId="a38897e7-9d11-4034-965a-50a64de09fc2" providerId="ADAL" clId="{376D4542-F1C9-4F84-A9AA-0680387C2D35}" dt="2026-01-27T02:04:46.749" v="2253" actId="20577"/>
          <ac:spMkLst>
            <pc:docMk/>
            <pc:sldMk cId="2895721155" sldId="273"/>
            <ac:spMk id="4" creationId="{447975FC-E5A2-23E0-1540-CB18BE846E35}"/>
          </ac:spMkLst>
        </pc:spChg>
        <pc:spChg chg="mod">
          <ac:chgData name="Jackie Neubert" userId="a38897e7-9d11-4034-965a-50a64de09fc2" providerId="ADAL" clId="{376D4542-F1C9-4F84-A9AA-0680387C2D35}" dt="2026-01-27T02:06:13.868" v="2343" actId="20577"/>
          <ac:spMkLst>
            <pc:docMk/>
            <pc:sldMk cId="2895721155" sldId="273"/>
            <ac:spMk id="5" creationId="{C983012B-2821-67D6-9CED-3BE3202E1FED}"/>
          </ac:spMkLst>
        </pc:spChg>
        <pc:spChg chg="mod">
          <ac:chgData name="Jackie Neubert" userId="a38897e7-9d11-4034-965a-50a64de09fc2" providerId="ADAL" clId="{376D4542-F1C9-4F84-A9AA-0680387C2D35}" dt="2026-01-27T02:05:41.031" v="2327" actId="20577"/>
          <ac:spMkLst>
            <pc:docMk/>
            <pc:sldMk cId="2895721155" sldId="273"/>
            <ac:spMk id="6" creationId="{A49EBAC3-03BD-E7BA-BDDA-7B611369D1B7}"/>
          </ac:spMkLst>
        </pc:spChg>
      </pc:sldChg>
      <pc:sldChg chg="modSp new mod">
        <pc:chgData name="Jackie Neubert" userId="a38897e7-9d11-4034-965a-50a64de09fc2" providerId="ADAL" clId="{376D4542-F1C9-4F84-A9AA-0680387C2D35}" dt="2026-01-28T23:27:59.726" v="2753" actId="13926"/>
        <pc:sldMkLst>
          <pc:docMk/>
          <pc:sldMk cId="3440929075" sldId="274"/>
        </pc:sldMkLst>
        <pc:spChg chg="mod">
          <ac:chgData name="Jackie Neubert" userId="a38897e7-9d11-4034-965a-50a64de09fc2" providerId="ADAL" clId="{376D4542-F1C9-4F84-A9AA-0680387C2D35}" dt="2026-01-28T23:24:54.887" v="2733" actId="20577"/>
          <ac:spMkLst>
            <pc:docMk/>
            <pc:sldMk cId="3440929075" sldId="274"/>
            <ac:spMk id="2" creationId="{76EF1878-EA15-6A0A-E509-C61DF0D789FB}"/>
          </ac:spMkLst>
        </pc:spChg>
        <pc:spChg chg="mod">
          <ac:chgData name="Jackie Neubert" userId="a38897e7-9d11-4034-965a-50a64de09fc2" providerId="ADAL" clId="{376D4542-F1C9-4F84-A9AA-0680387C2D35}" dt="2026-01-28T23:27:59.726" v="2753" actId="13926"/>
          <ac:spMkLst>
            <pc:docMk/>
            <pc:sldMk cId="3440929075" sldId="274"/>
            <ac:spMk id="3" creationId="{5FE0060B-8D79-CDBB-76AC-148A5107DED5}"/>
          </ac:spMkLst>
        </pc:spChg>
      </pc:sldChg>
      <pc:sldChg chg="addSp delSp modSp new mod">
        <pc:chgData name="Jackie Neubert" userId="a38897e7-9d11-4034-965a-50a64de09fc2" providerId="ADAL" clId="{376D4542-F1C9-4F84-A9AA-0680387C2D35}" dt="2026-01-28T23:37:51.949" v="3326" actId="27636"/>
        <pc:sldMkLst>
          <pc:docMk/>
          <pc:sldMk cId="2507983470" sldId="275"/>
        </pc:sldMkLst>
        <pc:spChg chg="mod">
          <ac:chgData name="Jackie Neubert" userId="a38897e7-9d11-4034-965a-50a64de09fc2" providerId="ADAL" clId="{376D4542-F1C9-4F84-A9AA-0680387C2D35}" dt="2026-01-28T23:30:05.122" v="2804" actId="20577"/>
          <ac:spMkLst>
            <pc:docMk/>
            <pc:sldMk cId="2507983470" sldId="275"/>
            <ac:spMk id="2" creationId="{F42C0EA5-26B9-84A5-2047-F8A4C0A2ECE3}"/>
          </ac:spMkLst>
        </pc:spChg>
        <pc:spChg chg="add del mod">
          <ac:chgData name="Jackie Neubert" userId="a38897e7-9d11-4034-965a-50a64de09fc2" providerId="ADAL" clId="{376D4542-F1C9-4F84-A9AA-0680387C2D35}" dt="2026-01-28T23:37:51.949" v="3326" actId="27636"/>
          <ac:spMkLst>
            <pc:docMk/>
            <pc:sldMk cId="2507983470" sldId="275"/>
            <ac:spMk id="3" creationId="{EBE6CCDA-9DFE-A507-E9DE-994332EAD893}"/>
          </ac:spMkLst>
        </pc:spChg>
        <pc:graphicFrameChg chg="add del modGraphic">
          <ac:chgData name="Jackie Neubert" userId="a38897e7-9d11-4034-965a-50a64de09fc2" providerId="ADAL" clId="{376D4542-F1C9-4F84-A9AA-0680387C2D35}" dt="2026-01-28T23:30:53.537" v="2806" actId="1032"/>
          <ac:graphicFrameMkLst>
            <pc:docMk/>
            <pc:sldMk cId="2507983470" sldId="275"/>
            <ac:graphicFrameMk id="4" creationId="{F1E47234-1F42-0D75-0A22-E7FC9F44DFE1}"/>
          </ac:graphicFrameMkLst>
        </pc:graphicFrameChg>
        <pc:graphicFrameChg chg="add del modGraphic">
          <ac:chgData name="Jackie Neubert" userId="a38897e7-9d11-4034-965a-50a64de09fc2" providerId="ADAL" clId="{376D4542-F1C9-4F84-A9AA-0680387C2D35}" dt="2026-01-28T23:31:24.758" v="2808" actId="1032"/>
          <ac:graphicFrameMkLst>
            <pc:docMk/>
            <pc:sldMk cId="2507983470" sldId="275"/>
            <ac:graphicFrameMk id="5" creationId="{76F639AF-1BCB-DF8E-1872-E104327DABF1}"/>
          </ac:graphicFrameMkLst>
        </pc:graphicFrameChg>
        <pc:graphicFrameChg chg="add del modGraphic">
          <ac:chgData name="Jackie Neubert" userId="a38897e7-9d11-4034-965a-50a64de09fc2" providerId="ADAL" clId="{376D4542-F1C9-4F84-A9AA-0680387C2D35}" dt="2026-01-28T23:31:57.897" v="2810" actId="1032"/>
          <ac:graphicFrameMkLst>
            <pc:docMk/>
            <pc:sldMk cId="2507983470" sldId="275"/>
            <ac:graphicFrameMk id="6" creationId="{25734E24-A56B-B33C-20F2-3B3F867B0DA2}"/>
          </ac:graphicFrameMkLst>
        </pc:graphicFrameChg>
        <pc:graphicFrameChg chg="add del modGraphic">
          <ac:chgData name="Jackie Neubert" userId="a38897e7-9d11-4034-965a-50a64de09fc2" providerId="ADAL" clId="{376D4542-F1C9-4F84-A9AA-0680387C2D35}" dt="2026-01-28T23:32:16.624" v="2812" actId="1032"/>
          <ac:graphicFrameMkLst>
            <pc:docMk/>
            <pc:sldMk cId="2507983470" sldId="275"/>
            <ac:graphicFrameMk id="7" creationId="{CB88719F-A9BD-967E-2460-64B0D7B2525C}"/>
          </ac:graphicFrameMkLst>
        </pc:graphicFrameChg>
        <pc:graphicFrameChg chg="add del modGraphic">
          <ac:chgData name="Jackie Neubert" userId="a38897e7-9d11-4034-965a-50a64de09fc2" providerId="ADAL" clId="{376D4542-F1C9-4F84-A9AA-0680387C2D35}" dt="2026-01-28T23:33:19.790" v="2814" actId="1032"/>
          <ac:graphicFrameMkLst>
            <pc:docMk/>
            <pc:sldMk cId="2507983470" sldId="275"/>
            <ac:graphicFrameMk id="8" creationId="{58A6C609-37BF-5FD5-06DF-1C6F5B6B9A59}"/>
          </ac:graphicFrameMkLst>
        </pc:graphicFrameChg>
      </pc:sldChg>
      <pc:sldChg chg="modSp new mod ord">
        <pc:chgData name="Jackie Neubert" userId="a38897e7-9d11-4034-965a-50a64de09fc2" providerId="ADAL" clId="{376D4542-F1C9-4F84-A9AA-0680387C2D35}" dt="2026-01-28T23:19:51.394" v="2413" actId="20577"/>
        <pc:sldMkLst>
          <pc:docMk/>
          <pc:sldMk cId="314992374" sldId="276"/>
        </pc:sldMkLst>
        <pc:spChg chg="mod">
          <ac:chgData name="Jackie Neubert" userId="a38897e7-9d11-4034-965a-50a64de09fc2" providerId="ADAL" clId="{376D4542-F1C9-4F84-A9AA-0680387C2D35}" dt="2026-01-28T23:19:36.018" v="2369" actId="20577"/>
          <ac:spMkLst>
            <pc:docMk/>
            <pc:sldMk cId="314992374" sldId="276"/>
            <ac:spMk id="2" creationId="{D5BC5FCE-D301-FBBF-052D-5155FD58E460}"/>
          </ac:spMkLst>
        </pc:spChg>
        <pc:spChg chg="mod">
          <ac:chgData name="Jackie Neubert" userId="a38897e7-9d11-4034-965a-50a64de09fc2" providerId="ADAL" clId="{376D4542-F1C9-4F84-A9AA-0680387C2D35}" dt="2026-01-28T23:19:51.394" v="2413" actId="20577"/>
          <ac:spMkLst>
            <pc:docMk/>
            <pc:sldMk cId="314992374" sldId="276"/>
            <ac:spMk id="3" creationId="{8885FA31-895A-1A6D-74EA-17CD8DE020E0}"/>
          </ac:spMkLst>
        </pc:spChg>
      </pc:sldChg>
      <pc:sldChg chg="new del ord">
        <pc:chgData name="Jackie Neubert" userId="a38897e7-9d11-4034-965a-50a64de09fc2" providerId="ADAL" clId="{376D4542-F1C9-4F84-A9AA-0680387C2D35}" dt="2026-01-28T23:18:55.450" v="2356" actId="2696"/>
        <pc:sldMkLst>
          <pc:docMk/>
          <pc:sldMk cId="1734594948" sldId="276"/>
        </pc:sldMkLst>
      </pc:sldChg>
      <pc:sldChg chg="modSp new mod ord">
        <pc:chgData name="Jackie Neubert" userId="a38897e7-9d11-4034-965a-50a64de09fc2" providerId="ADAL" clId="{376D4542-F1C9-4F84-A9AA-0680387C2D35}" dt="2026-01-28T23:40:35.843" v="3486" actId="20577"/>
        <pc:sldMkLst>
          <pc:docMk/>
          <pc:sldMk cId="2583731932" sldId="277"/>
        </pc:sldMkLst>
        <pc:spChg chg="mod">
          <ac:chgData name="Jackie Neubert" userId="a38897e7-9d11-4034-965a-50a64de09fc2" providerId="ADAL" clId="{376D4542-F1C9-4F84-A9AA-0680387C2D35}" dt="2026-01-28T23:39:40.871" v="3348" actId="20577"/>
          <ac:spMkLst>
            <pc:docMk/>
            <pc:sldMk cId="2583731932" sldId="277"/>
            <ac:spMk id="2" creationId="{CCBFEA24-CEF1-6255-0C9F-368C11C87752}"/>
          </ac:spMkLst>
        </pc:spChg>
        <pc:spChg chg="mod">
          <ac:chgData name="Jackie Neubert" userId="a38897e7-9d11-4034-965a-50a64de09fc2" providerId="ADAL" clId="{376D4542-F1C9-4F84-A9AA-0680387C2D35}" dt="2026-01-28T23:40:35.843" v="3486" actId="20577"/>
          <ac:spMkLst>
            <pc:docMk/>
            <pc:sldMk cId="2583731932" sldId="277"/>
            <ac:spMk id="3" creationId="{52958E34-FF72-7FDA-5087-802DDD57F41B}"/>
          </ac:spMkLst>
        </pc:spChg>
      </pc:sldChg>
      <pc:sldChg chg="addSp delSp modSp new del mod">
        <pc:chgData name="Jackie Neubert" userId="a38897e7-9d11-4034-965a-50a64de09fc2" providerId="ADAL" clId="{376D4542-F1C9-4F84-A9AA-0680387C2D35}" dt="2026-01-28T23:57:00.903" v="4637" actId="2696"/>
        <pc:sldMkLst>
          <pc:docMk/>
          <pc:sldMk cId="3739057526" sldId="278"/>
        </pc:sldMkLst>
        <pc:spChg chg="mod">
          <ac:chgData name="Jackie Neubert" userId="a38897e7-9d11-4034-965a-50a64de09fc2" providerId="ADAL" clId="{376D4542-F1C9-4F84-A9AA-0680387C2D35}" dt="2026-01-28T23:53:30.030" v="4406" actId="20577"/>
          <ac:spMkLst>
            <pc:docMk/>
            <pc:sldMk cId="3739057526" sldId="278"/>
            <ac:spMk id="2" creationId="{09D58871-E9D9-0888-A305-4BFE892F38AE}"/>
          </ac:spMkLst>
        </pc:spChg>
        <pc:spChg chg="del">
          <ac:chgData name="Jackie Neubert" userId="a38897e7-9d11-4034-965a-50a64de09fc2" providerId="ADAL" clId="{376D4542-F1C9-4F84-A9AA-0680387C2D35}" dt="2026-01-28T23:53:38.822" v="4407" actId="1032"/>
          <ac:spMkLst>
            <pc:docMk/>
            <pc:sldMk cId="3739057526" sldId="278"/>
            <ac:spMk id="3" creationId="{CB1650F9-7C63-E087-6C55-A9DD1CFFC7C0}"/>
          </ac:spMkLst>
        </pc:spChg>
        <pc:graphicFrameChg chg="add mod modGraphic">
          <ac:chgData name="Jackie Neubert" userId="a38897e7-9d11-4034-965a-50a64de09fc2" providerId="ADAL" clId="{376D4542-F1C9-4F84-A9AA-0680387C2D35}" dt="2026-01-28T23:56:45.365" v="4636"/>
          <ac:graphicFrameMkLst>
            <pc:docMk/>
            <pc:sldMk cId="3739057526" sldId="278"/>
            <ac:graphicFrameMk id="4" creationId="{5CFF6981-D35A-F331-7739-E98C1F11B355}"/>
          </ac:graphicFrameMkLst>
        </pc:graphicFrameChg>
      </pc:sldChg>
      <pc:sldChg chg="addSp delSp modSp new mod">
        <pc:chgData name="Jackie Neubert" userId="a38897e7-9d11-4034-965a-50a64de09fc2" providerId="ADAL" clId="{376D4542-F1C9-4F84-A9AA-0680387C2D35}" dt="2026-01-28T23:58:56.838" v="4805" actId="20577"/>
        <pc:sldMkLst>
          <pc:docMk/>
          <pc:sldMk cId="744061771" sldId="279"/>
        </pc:sldMkLst>
        <pc:spChg chg="mod">
          <ac:chgData name="Jackie Neubert" userId="a38897e7-9d11-4034-965a-50a64de09fc2" providerId="ADAL" clId="{376D4542-F1C9-4F84-A9AA-0680387C2D35}" dt="2026-01-28T23:57:25.671" v="4663" actId="20577"/>
          <ac:spMkLst>
            <pc:docMk/>
            <pc:sldMk cId="744061771" sldId="279"/>
            <ac:spMk id="2" creationId="{DA88EEF7-8E82-0B38-F34E-085BBA724A46}"/>
          </ac:spMkLst>
        </pc:spChg>
        <pc:spChg chg="del">
          <ac:chgData name="Jackie Neubert" userId="a38897e7-9d11-4034-965a-50a64de09fc2" providerId="ADAL" clId="{376D4542-F1C9-4F84-A9AA-0680387C2D35}" dt="2026-01-28T23:57:37.466" v="4664" actId="1032"/>
          <ac:spMkLst>
            <pc:docMk/>
            <pc:sldMk cId="744061771" sldId="279"/>
            <ac:spMk id="3" creationId="{BD27CD2C-3F78-0352-187A-98D494702603}"/>
          </ac:spMkLst>
        </pc:spChg>
        <pc:graphicFrameChg chg="add mod modGraphic">
          <ac:chgData name="Jackie Neubert" userId="a38897e7-9d11-4034-965a-50a64de09fc2" providerId="ADAL" clId="{376D4542-F1C9-4F84-A9AA-0680387C2D35}" dt="2026-01-28T23:58:56.838" v="4805" actId="20577"/>
          <ac:graphicFrameMkLst>
            <pc:docMk/>
            <pc:sldMk cId="744061771" sldId="279"/>
            <ac:graphicFrameMk id="4" creationId="{CDA6B6E0-5D01-A3B9-9562-DC3822BBC7CA}"/>
          </ac:graphicFrameMkLst>
        </pc:graphicFrameChg>
      </pc:sldChg>
      <pc:sldChg chg="addSp delSp modSp new del mod">
        <pc:chgData name="Jackie Neubert" userId="a38897e7-9d11-4034-965a-50a64de09fc2" providerId="ADAL" clId="{376D4542-F1C9-4F84-A9AA-0680387C2D35}" dt="2026-01-28T23:53:06.807" v="4380" actId="2696"/>
        <pc:sldMkLst>
          <pc:docMk/>
          <pc:sldMk cId="2939359153" sldId="279"/>
        </pc:sldMkLst>
        <pc:spChg chg="mod">
          <ac:chgData name="Jackie Neubert" userId="a38897e7-9d11-4034-965a-50a64de09fc2" providerId="ADAL" clId="{376D4542-F1C9-4F84-A9AA-0680387C2D35}" dt="2026-01-28T23:48:19.209" v="4024" actId="20577"/>
          <ac:spMkLst>
            <pc:docMk/>
            <pc:sldMk cId="2939359153" sldId="279"/>
            <ac:spMk id="2" creationId="{BDDD9A16-8526-1A7D-7953-BB7C7E3FA80A}"/>
          </ac:spMkLst>
        </pc:spChg>
        <pc:spChg chg="del">
          <ac:chgData name="Jackie Neubert" userId="a38897e7-9d11-4034-965a-50a64de09fc2" providerId="ADAL" clId="{376D4542-F1C9-4F84-A9AA-0680387C2D35}" dt="2026-01-28T23:48:25.263" v="4025" actId="1032"/>
          <ac:spMkLst>
            <pc:docMk/>
            <pc:sldMk cId="2939359153" sldId="279"/>
            <ac:spMk id="3" creationId="{A928EFDA-7607-2D27-4362-C9B45FAF056F}"/>
          </ac:spMkLst>
        </pc:spChg>
        <pc:graphicFrameChg chg="add mod modGraphic">
          <ac:chgData name="Jackie Neubert" userId="a38897e7-9d11-4034-965a-50a64de09fc2" providerId="ADAL" clId="{376D4542-F1C9-4F84-A9AA-0680387C2D35}" dt="2026-01-28T23:52:31.293" v="4379" actId="13782"/>
          <ac:graphicFrameMkLst>
            <pc:docMk/>
            <pc:sldMk cId="2939359153" sldId="279"/>
            <ac:graphicFrameMk id="4" creationId="{47C4E70D-FFD6-975D-3A6D-174DA7BA9776}"/>
          </ac:graphicFrameMkLst>
        </pc:graphicFrameChg>
      </pc:sldChg>
      <pc:sldChg chg="addSp delSp modSp new del mod">
        <pc:chgData name="Jackie Neubert" userId="a38897e7-9d11-4034-965a-50a64de09fc2" providerId="ADAL" clId="{376D4542-F1C9-4F84-A9AA-0680387C2D35}" dt="2026-01-29T18:48:39.682" v="6910" actId="2696"/>
        <pc:sldMkLst>
          <pc:docMk/>
          <pc:sldMk cId="3725384681" sldId="280"/>
        </pc:sldMkLst>
        <pc:spChg chg="del">
          <ac:chgData name="Jackie Neubert" userId="a38897e7-9d11-4034-965a-50a64de09fc2" providerId="ADAL" clId="{376D4542-F1C9-4F84-A9AA-0680387C2D35}" dt="2026-01-29T00:29:48.357" v="5802" actId="26606"/>
          <ac:spMkLst>
            <pc:docMk/>
            <pc:sldMk cId="3725384681" sldId="280"/>
            <ac:spMk id="2" creationId="{563A0610-CB68-17ED-4775-40CDEF6DBF0B}"/>
          </ac:spMkLst>
        </pc:spChg>
        <pc:spChg chg="del">
          <ac:chgData name="Jackie Neubert" userId="a38897e7-9d11-4034-965a-50a64de09fc2" providerId="ADAL" clId="{376D4542-F1C9-4F84-A9AA-0680387C2D35}" dt="2026-01-29T00:29:42.547" v="5799"/>
          <ac:spMkLst>
            <pc:docMk/>
            <pc:sldMk cId="3725384681" sldId="280"/>
            <ac:spMk id="3" creationId="{4B494561-02B1-433F-2A79-24F08F594094}"/>
          </ac:spMkLst>
        </pc:spChg>
        <pc:picChg chg="add mod">
          <ac:chgData name="Jackie Neubert" userId="a38897e7-9d11-4034-965a-50a64de09fc2" providerId="ADAL" clId="{376D4542-F1C9-4F84-A9AA-0680387C2D35}" dt="2026-01-29T00:29:48.357" v="5802" actId="26606"/>
          <ac:picMkLst>
            <pc:docMk/>
            <pc:sldMk cId="3725384681" sldId="280"/>
            <ac:picMk id="5" creationId="{F0C4A1DF-F0AA-6928-8655-8CB17F260005}"/>
          </ac:picMkLst>
        </pc:picChg>
      </pc:sldChg>
      <pc:sldChg chg="modSp new mod">
        <pc:chgData name="Jackie Neubert" userId="a38897e7-9d11-4034-965a-50a64de09fc2" providerId="ADAL" clId="{376D4542-F1C9-4F84-A9AA-0680387C2D35}" dt="2026-01-29T00:02:55.685" v="5312" actId="113"/>
        <pc:sldMkLst>
          <pc:docMk/>
          <pc:sldMk cId="2948947444" sldId="281"/>
        </pc:sldMkLst>
        <pc:spChg chg="mod">
          <ac:chgData name="Jackie Neubert" userId="a38897e7-9d11-4034-965a-50a64de09fc2" providerId="ADAL" clId="{376D4542-F1C9-4F84-A9AA-0680387C2D35}" dt="2026-01-28T23:59:48.943" v="4831" actId="20577"/>
          <ac:spMkLst>
            <pc:docMk/>
            <pc:sldMk cId="2948947444" sldId="281"/>
            <ac:spMk id="2" creationId="{696DB51B-86D9-C318-1980-C5666BFA09C3}"/>
          </ac:spMkLst>
        </pc:spChg>
        <pc:spChg chg="mod">
          <ac:chgData name="Jackie Neubert" userId="a38897e7-9d11-4034-965a-50a64de09fc2" providerId="ADAL" clId="{376D4542-F1C9-4F84-A9AA-0680387C2D35}" dt="2026-01-29T00:02:55.685" v="5312" actId="113"/>
          <ac:spMkLst>
            <pc:docMk/>
            <pc:sldMk cId="2948947444" sldId="281"/>
            <ac:spMk id="3" creationId="{62F27FEF-223A-2656-E0E5-37051DFB974B}"/>
          </ac:spMkLst>
        </pc:spChg>
      </pc:sldChg>
      <pc:sldChg chg="addSp delSp modSp new mod">
        <pc:chgData name="Jackie Neubert" userId="a38897e7-9d11-4034-965a-50a64de09fc2" providerId="ADAL" clId="{376D4542-F1C9-4F84-A9AA-0680387C2D35}" dt="2026-01-29T00:06:37.818" v="5484" actId="20577"/>
        <pc:sldMkLst>
          <pc:docMk/>
          <pc:sldMk cId="3362703643" sldId="282"/>
        </pc:sldMkLst>
        <pc:spChg chg="mod">
          <ac:chgData name="Jackie Neubert" userId="a38897e7-9d11-4034-965a-50a64de09fc2" providerId="ADAL" clId="{376D4542-F1C9-4F84-A9AA-0680387C2D35}" dt="2026-01-29T00:03:39.862" v="5333" actId="20577"/>
          <ac:spMkLst>
            <pc:docMk/>
            <pc:sldMk cId="3362703643" sldId="282"/>
            <ac:spMk id="2" creationId="{0F0AD8E6-2237-F82F-A91A-FD4A3AF5CF3E}"/>
          </ac:spMkLst>
        </pc:spChg>
        <pc:spChg chg="del">
          <ac:chgData name="Jackie Neubert" userId="a38897e7-9d11-4034-965a-50a64de09fc2" providerId="ADAL" clId="{376D4542-F1C9-4F84-A9AA-0680387C2D35}" dt="2026-01-29T00:04:54.613" v="5334" actId="1032"/>
          <ac:spMkLst>
            <pc:docMk/>
            <pc:sldMk cId="3362703643" sldId="282"/>
            <ac:spMk id="3" creationId="{20A5EE4B-0D78-54C9-F90C-F19CB4A9361B}"/>
          </ac:spMkLst>
        </pc:spChg>
        <pc:graphicFrameChg chg="add mod modGraphic">
          <ac:chgData name="Jackie Neubert" userId="a38897e7-9d11-4034-965a-50a64de09fc2" providerId="ADAL" clId="{376D4542-F1C9-4F84-A9AA-0680387C2D35}" dt="2026-01-29T00:06:37.818" v="5484" actId="20577"/>
          <ac:graphicFrameMkLst>
            <pc:docMk/>
            <pc:sldMk cId="3362703643" sldId="282"/>
            <ac:graphicFrameMk id="4" creationId="{A2AD79CE-8A98-F5A7-5B2B-369697316EB9}"/>
          </ac:graphicFrameMkLst>
        </pc:graphicFrameChg>
      </pc:sldChg>
      <pc:sldChg chg="modSp new mod">
        <pc:chgData name="Jackie Neubert" userId="a38897e7-9d11-4034-965a-50a64de09fc2" providerId="ADAL" clId="{376D4542-F1C9-4F84-A9AA-0680387C2D35}" dt="2026-01-29T00:07:41.076" v="5515" actId="27636"/>
        <pc:sldMkLst>
          <pc:docMk/>
          <pc:sldMk cId="4277320952" sldId="283"/>
        </pc:sldMkLst>
        <pc:spChg chg="mod">
          <ac:chgData name="Jackie Neubert" userId="a38897e7-9d11-4034-965a-50a64de09fc2" providerId="ADAL" clId="{376D4542-F1C9-4F84-A9AA-0680387C2D35}" dt="2026-01-29T00:07:22.691" v="5509" actId="20577"/>
          <ac:spMkLst>
            <pc:docMk/>
            <pc:sldMk cId="4277320952" sldId="283"/>
            <ac:spMk id="2" creationId="{952A7826-9B1B-74DC-7B75-DEBE4CD4E7EE}"/>
          </ac:spMkLst>
        </pc:spChg>
        <pc:spChg chg="mod">
          <ac:chgData name="Jackie Neubert" userId="a38897e7-9d11-4034-965a-50a64de09fc2" providerId="ADAL" clId="{376D4542-F1C9-4F84-A9AA-0680387C2D35}" dt="2026-01-29T00:07:41.076" v="5515" actId="27636"/>
          <ac:spMkLst>
            <pc:docMk/>
            <pc:sldMk cId="4277320952" sldId="283"/>
            <ac:spMk id="3" creationId="{64BBAB66-D142-733A-CAB9-7AA3CA77C15C}"/>
          </ac:spMkLst>
        </pc:spChg>
      </pc:sldChg>
      <pc:sldChg chg="modSp new mod">
        <pc:chgData name="Jackie Neubert" userId="a38897e7-9d11-4034-965a-50a64de09fc2" providerId="ADAL" clId="{376D4542-F1C9-4F84-A9AA-0680387C2D35}" dt="2026-01-29T00:10:03.134" v="5549" actId="14100"/>
        <pc:sldMkLst>
          <pc:docMk/>
          <pc:sldMk cId="2819275387" sldId="284"/>
        </pc:sldMkLst>
        <pc:spChg chg="mod">
          <ac:chgData name="Jackie Neubert" userId="a38897e7-9d11-4034-965a-50a64de09fc2" providerId="ADAL" clId="{376D4542-F1C9-4F84-A9AA-0680387C2D35}" dt="2026-01-29T00:09:41.772" v="5547" actId="20577"/>
          <ac:spMkLst>
            <pc:docMk/>
            <pc:sldMk cId="2819275387" sldId="284"/>
            <ac:spMk id="2" creationId="{1F27DA31-C554-1763-8968-0ABC7E75CBBD}"/>
          </ac:spMkLst>
        </pc:spChg>
        <pc:spChg chg="mod">
          <ac:chgData name="Jackie Neubert" userId="a38897e7-9d11-4034-965a-50a64de09fc2" providerId="ADAL" clId="{376D4542-F1C9-4F84-A9AA-0680387C2D35}" dt="2026-01-29T00:10:03.134" v="5549" actId="14100"/>
          <ac:spMkLst>
            <pc:docMk/>
            <pc:sldMk cId="2819275387" sldId="284"/>
            <ac:spMk id="3" creationId="{E576B654-E23C-774C-89C7-86BE24647896}"/>
          </ac:spMkLst>
        </pc:spChg>
      </pc:sldChg>
      <pc:sldChg chg="modSp new mod">
        <pc:chgData name="Jackie Neubert" userId="a38897e7-9d11-4034-965a-50a64de09fc2" providerId="ADAL" clId="{376D4542-F1C9-4F84-A9AA-0680387C2D35}" dt="2026-01-29T00:11:35.313" v="5594" actId="27636"/>
        <pc:sldMkLst>
          <pc:docMk/>
          <pc:sldMk cId="2709711052" sldId="285"/>
        </pc:sldMkLst>
        <pc:spChg chg="mod">
          <ac:chgData name="Jackie Neubert" userId="a38897e7-9d11-4034-965a-50a64de09fc2" providerId="ADAL" clId="{376D4542-F1C9-4F84-A9AA-0680387C2D35}" dt="2026-01-29T00:11:17.920" v="5590" actId="20577"/>
          <ac:spMkLst>
            <pc:docMk/>
            <pc:sldMk cId="2709711052" sldId="285"/>
            <ac:spMk id="2" creationId="{6E901014-201C-FAE4-CCD1-B61DE1A0EDC0}"/>
          </ac:spMkLst>
        </pc:spChg>
        <pc:spChg chg="mod">
          <ac:chgData name="Jackie Neubert" userId="a38897e7-9d11-4034-965a-50a64de09fc2" providerId="ADAL" clId="{376D4542-F1C9-4F84-A9AA-0680387C2D35}" dt="2026-01-29T00:11:35.313" v="5594" actId="27636"/>
          <ac:spMkLst>
            <pc:docMk/>
            <pc:sldMk cId="2709711052" sldId="285"/>
            <ac:spMk id="3" creationId="{D141E731-439E-B492-4516-22D384811252}"/>
          </ac:spMkLst>
        </pc:spChg>
      </pc:sldChg>
      <pc:sldChg chg="addSp delSp modSp new mod">
        <pc:chgData name="Jackie Neubert" userId="a38897e7-9d11-4034-965a-50a64de09fc2" providerId="ADAL" clId="{376D4542-F1C9-4F84-A9AA-0680387C2D35}" dt="2026-01-29T00:22:41.813" v="5790" actId="26606"/>
        <pc:sldMkLst>
          <pc:docMk/>
          <pc:sldMk cId="1304263961" sldId="286"/>
        </pc:sldMkLst>
        <pc:spChg chg="del">
          <ac:chgData name="Jackie Neubert" userId="a38897e7-9d11-4034-965a-50a64de09fc2" providerId="ADAL" clId="{376D4542-F1C9-4F84-A9AA-0680387C2D35}" dt="2026-01-29T00:22:41.813" v="5790" actId="26606"/>
          <ac:spMkLst>
            <pc:docMk/>
            <pc:sldMk cId="1304263961" sldId="286"/>
            <ac:spMk id="2" creationId="{2DF7F2C2-D7C5-BBD1-3632-F920C7FB708C}"/>
          </ac:spMkLst>
        </pc:spChg>
        <pc:spChg chg="del">
          <ac:chgData name="Jackie Neubert" userId="a38897e7-9d11-4034-965a-50a64de09fc2" providerId="ADAL" clId="{376D4542-F1C9-4F84-A9AA-0680387C2D35}" dt="2026-01-29T00:22:37.635" v="5787"/>
          <ac:spMkLst>
            <pc:docMk/>
            <pc:sldMk cId="1304263961" sldId="286"/>
            <ac:spMk id="3" creationId="{B6D322D2-B052-8880-845C-CD926AD0D0B5}"/>
          </ac:spMkLst>
        </pc:spChg>
        <pc:picChg chg="add mod">
          <ac:chgData name="Jackie Neubert" userId="a38897e7-9d11-4034-965a-50a64de09fc2" providerId="ADAL" clId="{376D4542-F1C9-4F84-A9AA-0680387C2D35}" dt="2026-01-29T00:22:41.813" v="5790" actId="26606"/>
          <ac:picMkLst>
            <pc:docMk/>
            <pc:sldMk cId="1304263961" sldId="286"/>
            <ac:picMk id="5" creationId="{C87358B2-B79A-03B4-E82E-43B9B993DA7D}"/>
          </ac:picMkLst>
        </pc:picChg>
      </pc:sldChg>
      <pc:sldChg chg="modSp new mod ord">
        <pc:chgData name="Jackie Neubert" userId="a38897e7-9d11-4034-965a-50a64de09fc2" providerId="ADAL" clId="{376D4542-F1C9-4F84-A9AA-0680387C2D35}" dt="2026-01-29T00:13:49.149" v="5658" actId="20577"/>
        <pc:sldMkLst>
          <pc:docMk/>
          <pc:sldMk cId="1107581890" sldId="287"/>
        </pc:sldMkLst>
        <pc:spChg chg="mod">
          <ac:chgData name="Jackie Neubert" userId="a38897e7-9d11-4034-965a-50a64de09fc2" providerId="ADAL" clId="{376D4542-F1C9-4F84-A9AA-0680387C2D35}" dt="2026-01-29T00:13:24.048" v="5607" actId="20577"/>
          <ac:spMkLst>
            <pc:docMk/>
            <pc:sldMk cId="1107581890" sldId="287"/>
            <ac:spMk id="2" creationId="{16E05D35-66EC-50C4-5155-CFA67B6BC224}"/>
          </ac:spMkLst>
        </pc:spChg>
        <pc:spChg chg="mod">
          <ac:chgData name="Jackie Neubert" userId="a38897e7-9d11-4034-965a-50a64de09fc2" providerId="ADAL" clId="{376D4542-F1C9-4F84-A9AA-0680387C2D35}" dt="2026-01-29T00:13:49.149" v="5658" actId="20577"/>
          <ac:spMkLst>
            <pc:docMk/>
            <pc:sldMk cId="1107581890" sldId="287"/>
            <ac:spMk id="3" creationId="{E2D515D3-D300-1A07-EF45-4767CE529764}"/>
          </ac:spMkLst>
        </pc:spChg>
      </pc:sldChg>
      <pc:sldChg chg="addSp delSp modSp new mod ord modClrScheme chgLayout">
        <pc:chgData name="Jackie Neubert" userId="a38897e7-9d11-4034-965a-50a64de09fc2" providerId="ADAL" clId="{376D4542-F1C9-4F84-A9AA-0680387C2D35}" dt="2026-01-29T00:21:46.955" v="5785" actId="20577"/>
        <pc:sldMkLst>
          <pc:docMk/>
          <pc:sldMk cId="2190848987" sldId="288"/>
        </pc:sldMkLst>
        <pc:spChg chg="mod">
          <ac:chgData name="Jackie Neubert" userId="a38897e7-9d11-4034-965a-50a64de09fc2" providerId="ADAL" clId="{376D4542-F1C9-4F84-A9AA-0680387C2D35}" dt="2026-01-29T00:20:03.676" v="5718" actId="122"/>
          <ac:spMkLst>
            <pc:docMk/>
            <pc:sldMk cId="2190848987" sldId="288"/>
            <ac:spMk id="2" creationId="{0DE31EA5-67F9-BF1C-FC55-FBEA9410403D}"/>
          </ac:spMkLst>
        </pc:spChg>
        <pc:spChg chg="del">
          <ac:chgData name="Jackie Neubert" userId="a38897e7-9d11-4034-965a-50a64de09fc2" providerId="ADAL" clId="{376D4542-F1C9-4F84-A9AA-0680387C2D35}" dt="2026-01-29T00:19:30.533" v="5712" actId="26606"/>
          <ac:spMkLst>
            <pc:docMk/>
            <pc:sldMk cId="2190848987" sldId="288"/>
            <ac:spMk id="3" creationId="{60A640D5-BF5B-A6A9-2316-2948DEE5F207}"/>
          </ac:spMkLst>
        </pc:spChg>
        <pc:spChg chg="del">
          <ac:chgData name="Jackie Neubert" userId="a38897e7-9d11-4034-965a-50a64de09fc2" providerId="ADAL" clId="{376D4542-F1C9-4F84-A9AA-0680387C2D35}" dt="2026-01-29T00:19:30.533" v="5712" actId="26606"/>
          <ac:spMkLst>
            <pc:docMk/>
            <pc:sldMk cId="2190848987" sldId="288"/>
            <ac:spMk id="4" creationId="{81EB0075-F0CC-59A6-E0F9-98C7B13CE1E0}"/>
          </ac:spMkLst>
        </pc:spChg>
        <pc:spChg chg="add mod">
          <ac:chgData name="Jackie Neubert" userId="a38897e7-9d11-4034-965a-50a64de09fc2" providerId="ADAL" clId="{376D4542-F1C9-4F84-A9AA-0680387C2D35}" dt="2026-01-29T00:21:46.955" v="5785" actId="20577"/>
          <ac:spMkLst>
            <pc:docMk/>
            <pc:sldMk cId="2190848987" sldId="288"/>
            <ac:spMk id="11" creationId="{3780B875-AADD-3501-0A0C-6750C426C940}"/>
          </ac:spMkLst>
        </pc:spChg>
        <pc:picChg chg="add mod">
          <ac:chgData name="Jackie Neubert" userId="a38897e7-9d11-4034-965a-50a64de09fc2" providerId="ADAL" clId="{376D4542-F1C9-4F84-A9AA-0680387C2D35}" dt="2026-01-29T00:19:53.442" v="5716" actId="14100"/>
          <ac:picMkLst>
            <pc:docMk/>
            <pc:sldMk cId="2190848987" sldId="288"/>
            <ac:picMk id="6" creationId="{8FD60243-D9CF-92B5-23F0-85A320B295ED}"/>
          </ac:picMkLst>
        </pc:picChg>
        <pc:picChg chg="add del mod">
          <ac:chgData name="Jackie Neubert" userId="a38897e7-9d11-4034-965a-50a64de09fc2" providerId="ADAL" clId="{376D4542-F1C9-4F84-A9AA-0680387C2D35}" dt="2026-01-29T00:20:59.829" v="5722" actId="21"/>
          <ac:picMkLst>
            <pc:docMk/>
            <pc:sldMk cId="2190848987" sldId="288"/>
            <ac:picMk id="8" creationId="{B98CADCF-1BE2-32FD-464D-D4E994E374CF}"/>
          </ac:picMkLst>
        </pc:picChg>
      </pc:sldChg>
      <pc:sldChg chg="addSp delSp modSp new mod">
        <pc:chgData name="Jackie Neubert" userId="a38897e7-9d11-4034-965a-50a64de09fc2" providerId="ADAL" clId="{376D4542-F1C9-4F84-A9AA-0680387C2D35}" dt="2026-01-29T00:27:51.037" v="5796" actId="14100"/>
        <pc:sldMkLst>
          <pc:docMk/>
          <pc:sldMk cId="1193251886" sldId="289"/>
        </pc:sldMkLst>
        <pc:spChg chg="del">
          <ac:chgData name="Jackie Neubert" userId="a38897e7-9d11-4034-965a-50a64de09fc2" providerId="ADAL" clId="{376D4542-F1C9-4F84-A9AA-0680387C2D35}" dt="2026-01-29T00:27:42.506" v="5794" actId="26606"/>
          <ac:spMkLst>
            <pc:docMk/>
            <pc:sldMk cId="1193251886" sldId="289"/>
            <ac:spMk id="2" creationId="{7E31FDB0-D980-F41F-EF1E-6E407211036F}"/>
          </ac:spMkLst>
        </pc:spChg>
        <pc:spChg chg="del">
          <ac:chgData name="Jackie Neubert" userId="a38897e7-9d11-4034-965a-50a64de09fc2" providerId="ADAL" clId="{376D4542-F1C9-4F84-A9AA-0680387C2D35}" dt="2026-01-29T00:27:38.722" v="5791"/>
          <ac:spMkLst>
            <pc:docMk/>
            <pc:sldMk cId="1193251886" sldId="289"/>
            <ac:spMk id="3" creationId="{5621F16D-43D4-2FE6-33E4-DF3CD235C0D9}"/>
          </ac:spMkLst>
        </pc:spChg>
        <pc:picChg chg="add mod">
          <ac:chgData name="Jackie Neubert" userId="a38897e7-9d11-4034-965a-50a64de09fc2" providerId="ADAL" clId="{376D4542-F1C9-4F84-A9AA-0680387C2D35}" dt="2026-01-29T00:27:51.037" v="5796" actId="14100"/>
          <ac:picMkLst>
            <pc:docMk/>
            <pc:sldMk cId="1193251886" sldId="289"/>
            <ac:picMk id="5" creationId="{1258D32D-562C-0080-B921-2ADC43B98D40}"/>
          </ac:picMkLst>
        </pc:picChg>
      </pc:sldChg>
      <pc:sldChg chg="addSp delSp modSp new mod ord">
        <pc:chgData name="Jackie Neubert" userId="a38897e7-9d11-4034-965a-50a64de09fc2" providerId="ADAL" clId="{376D4542-F1C9-4F84-A9AA-0680387C2D35}" dt="2026-01-29T00:32:55.927" v="5811"/>
        <pc:sldMkLst>
          <pc:docMk/>
          <pc:sldMk cId="1702217391" sldId="290"/>
        </pc:sldMkLst>
        <pc:spChg chg="add del">
          <ac:chgData name="Jackie Neubert" userId="a38897e7-9d11-4034-965a-50a64de09fc2" providerId="ADAL" clId="{376D4542-F1C9-4F84-A9AA-0680387C2D35}" dt="2026-01-29T00:32:49.624" v="5809" actId="26606"/>
          <ac:spMkLst>
            <pc:docMk/>
            <pc:sldMk cId="1702217391" sldId="290"/>
            <ac:spMk id="2" creationId="{326597C6-7FB7-C69E-5543-B0282D25C185}"/>
          </ac:spMkLst>
        </pc:spChg>
        <pc:spChg chg="del">
          <ac:chgData name="Jackie Neubert" userId="a38897e7-9d11-4034-965a-50a64de09fc2" providerId="ADAL" clId="{376D4542-F1C9-4F84-A9AA-0680387C2D35}" dt="2026-01-29T00:32:25.545" v="5804"/>
          <ac:spMkLst>
            <pc:docMk/>
            <pc:sldMk cId="1702217391" sldId="290"/>
            <ac:spMk id="3" creationId="{D2219990-1DA7-7607-E9FF-870BD1E84811}"/>
          </ac:spMkLst>
        </pc:spChg>
        <pc:picChg chg="add mod">
          <ac:chgData name="Jackie Neubert" userId="a38897e7-9d11-4034-965a-50a64de09fc2" providerId="ADAL" clId="{376D4542-F1C9-4F84-A9AA-0680387C2D35}" dt="2026-01-29T00:32:49.624" v="5809" actId="26606"/>
          <ac:picMkLst>
            <pc:docMk/>
            <pc:sldMk cId="1702217391" sldId="290"/>
            <ac:picMk id="5" creationId="{BD4FC514-431C-BCB9-66A4-CB42E58919A6}"/>
          </ac:picMkLst>
        </pc:picChg>
      </pc:sldChg>
      <pc:sldChg chg="new del">
        <pc:chgData name="Jackie Neubert" userId="a38897e7-9d11-4034-965a-50a64de09fc2" providerId="ADAL" clId="{376D4542-F1C9-4F84-A9AA-0680387C2D35}" dt="2026-01-29T01:07:45.507" v="6754" actId="2696"/>
        <pc:sldMkLst>
          <pc:docMk/>
          <pc:sldMk cId="1485696700" sldId="291"/>
        </pc:sldMkLst>
      </pc:sldChg>
      <pc:sldChg chg="addSp delSp modSp new mod">
        <pc:chgData name="Jackie Neubert" userId="a38897e7-9d11-4034-965a-50a64de09fc2" providerId="ADAL" clId="{376D4542-F1C9-4F84-A9AA-0680387C2D35}" dt="2026-01-29T00:47:56.275" v="5819" actId="26606"/>
        <pc:sldMkLst>
          <pc:docMk/>
          <pc:sldMk cId="1646829697" sldId="292"/>
        </pc:sldMkLst>
        <pc:spChg chg="del">
          <ac:chgData name="Jackie Neubert" userId="a38897e7-9d11-4034-965a-50a64de09fc2" providerId="ADAL" clId="{376D4542-F1C9-4F84-A9AA-0680387C2D35}" dt="2026-01-29T00:47:56.275" v="5819" actId="26606"/>
          <ac:spMkLst>
            <pc:docMk/>
            <pc:sldMk cId="1646829697" sldId="292"/>
            <ac:spMk id="2" creationId="{2E6EB682-5F79-0D26-C9E7-C81184017159}"/>
          </ac:spMkLst>
        </pc:spChg>
        <pc:spChg chg="del">
          <ac:chgData name="Jackie Neubert" userId="a38897e7-9d11-4034-965a-50a64de09fc2" providerId="ADAL" clId="{376D4542-F1C9-4F84-A9AA-0680387C2D35}" dt="2026-01-29T00:47:53.112" v="5816"/>
          <ac:spMkLst>
            <pc:docMk/>
            <pc:sldMk cId="1646829697" sldId="292"/>
            <ac:spMk id="3" creationId="{AD9A6D34-EA13-2E8A-6092-9286D03B94D4}"/>
          </ac:spMkLst>
        </pc:spChg>
        <pc:picChg chg="add mod">
          <ac:chgData name="Jackie Neubert" userId="a38897e7-9d11-4034-965a-50a64de09fc2" providerId="ADAL" clId="{376D4542-F1C9-4F84-A9AA-0680387C2D35}" dt="2026-01-29T00:47:56.275" v="5819" actId="26606"/>
          <ac:picMkLst>
            <pc:docMk/>
            <pc:sldMk cId="1646829697" sldId="292"/>
            <ac:picMk id="5" creationId="{55411AA6-1D35-A610-D4E2-7A155ACE7E7D}"/>
          </ac:picMkLst>
        </pc:picChg>
      </pc:sldChg>
      <pc:sldChg chg="addSp delSp modSp new del mod setBg">
        <pc:chgData name="Jackie Neubert" userId="a38897e7-9d11-4034-965a-50a64de09fc2" providerId="ADAL" clId="{376D4542-F1C9-4F84-A9AA-0680387C2D35}" dt="2026-01-29T00:49:02.549" v="5832" actId="2696"/>
        <pc:sldMkLst>
          <pc:docMk/>
          <pc:sldMk cId="3996035892" sldId="293"/>
        </pc:sldMkLst>
        <pc:spChg chg="add del">
          <ac:chgData name="Jackie Neubert" userId="a38897e7-9d11-4034-965a-50a64de09fc2" providerId="ADAL" clId="{376D4542-F1C9-4F84-A9AA-0680387C2D35}" dt="2026-01-29T00:48:48.609" v="5831" actId="26606"/>
          <ac:spMkLst>
            <pc:docMk/>
            <pc:sldMk cId="3996035892" sldId="293"/>
            <ac:spMk id="2" creationId="{32256385-90F9-A487-A92A-29C98A41C9A5}"/>
          </ac:spMkLst>
        </pc:spChg>
        <pc:spChg chg="del">
          <ac:chgData name="Jackie Neubert" userId="a38897e7-9d11-4034-965a-50a64de09fc2" providerId="ADAL" clId="{376D4542-F1C9-4F84-A9AA-0680387C2D35}" dt="2026-01-29T00:48:19.676" v="5820"/>
          <ac:spMkLst>
            <pc:docMk/>
            <pc:sldMk cId="3996035892" sldId="293"/>
            <ac:spMk id="3" creationId="{4B396718-FA5C-B5D5-AD6C-9D7A183F32CA}"/>
          </ac:spMkLst>
        </pc:spChg>
        <pc:spChg chg="add del">
          <ac:chgData name="Jackie Neubert" userId="a38897e7-9d11-4034-965a-50a64de09fc2" providerId="ADAL" clId="{376D4542-F1C9-4F84-A9AA-0680387C2D35}" dt="2026-01-29T00:48:44.808" v="5828" actId="26606"/>
          <ac:spMkLst>
            <pc:docMk/>
            <pc:sldMk cId="3996035892" sldId="293"/>
            <ac:spMk id="12" creationId="{2B97F24A-32CE-4C1C-A50D-3016B394DCFB}"/>
          </ac:spMkLst>
        </pc:spChg>
        <pc:spChg chg="add del">
          <ac:chgData name="Jackie Neubert" userId="a38897e7-9d11-4034-965a-50a64de09fc2" providerId="ADAL" clId="{376D4542-F1C9-4F84-A9AA-0680387C2D35}" dt="2026-01-29T00:48:44.808" v="5828" actId="26606"/>
          <ac:spMkLst>
            <pc:docMk/>
            <pc:sldMk cId="3996035892" sldId="293"/>
            <ac:spMk id="14" creationId="{CD8B4F24-440B-49E9-B85D-733523DC064B}"/>
          </ac:spMkLst>
        </pc:spChg>
        <pc:spChg chg="add del">
          <ac:chgData name="Jackie Neubert" userId="a38897e7-9d11-4034-965a-50a64de09fc2" providerId="ADAL" clId="{376D4542-F1C9-4F84-A9AA-0680387C2D35}" dt="2026-01-29T00:48:44.808" v="5828" actId="26606"/>
          <ac:spMkLst>
            <pc:docMk/>
            <pc:sldMk cId="3996035892" sldId="293"/>
            <ac:spMk id="18" creationId="{32256385-90F9-A487-A92A-29C98A41C9A5}"/>
          </ac:spMkLst>
        </pc:spChg>
        <pc:spChg chg="add del">
          <ac:chgData name="Jackie Neubert" userId="a38897e7-9d11-4034-965a-50a64de09fc2" providerId="ADAL" clId="{376D4542-F1C9-4F84-A9AA-0680387C2D35}" dt="2026-01-29T00:48:44.808" v="5828" actId="26606"/>
          <ac:spMkLst>
            <pc:docMk/>
            <pc:sldMk cId="3996035892" sldId="293"/>
            <ac:spMk id="19" creationId="{7C16E317-83AF-BD06-090A-A9CFF63FA481}"/>
          </ac:spMkLst>
        </pc:spChg>
        <pc:spChg chg="add del">
          <ac:chgData name="Jackie Neubert" userId="a38897e7-9d11-4034-965a-50a64de09fc2" providerId="ADAL" clId="{376D4542-F1C9-4F84-A9AA-0680387C2D35}" dt="2026-01-29T00:48:48.599" v="5830" actId="26606"/>
          <ac:spMkLst>
            <pc:docMk/>
            <pc:sldMk cId="3996035892" sldId="293"/>
            <ac:spMk id="21" creationId="{42A4FC2C-047E-45A5-965D-8E1E3BF09BC6}"/>
          </ac:spMkLst>
        </pc:spChg>
        <pc:grpChg chg="add del">
          <ac:chgData name="Jackie Neubert" userId="a38897e7-9d11-4034-965a-50a64de09fc2" providerId="ADAL" clId="{376D4542-F1C9-4F84-A9AA-0680387C2D35}" dt="2026-01-29T00:48:36.839" v="5826" actId="26606"/>
          <ac:grpSpMkLst>
            <pc:docMk/>
            <pc:sldMk cId="3996035892" sldId="293"/>
            <ac:grpSpMk id="7" creationId="{723C66ED-DBBF-12CA-7F5E-813E0E7D036A}"/>
          </ac:grpSpMkLst>
        </pc:grpChg>
        <pc:grpChg chg="add del">
          <ac:chgData name="Jackie Neubert" userId="a38897e7-9d11-4034-965a-50a64de09fc2" providerId="ADAL" clId="{376D4542-F1C9-4F84-A9AA-0680387C2D35}" dt="2026-01-29T00:48:31.005" v="5824" actId="26606"/>
          <ac:grpSpMkLst>
            <pc:docMk/>
            <pc:sldMk cId="3996035892" sldId="293"/>
            <ac:grpSpMk id="10" creationId="{723C66ED-DBBF-12CA-7F5E-813E0E7D036A}"/>
          </ac:grpSpMkLst>
        </pc:grpChg>
        <pc:grpChg chg="add">
          <ac:chgData name="Jackie Neubert" userId="a38897e7-9d11-4034-965a-50a64de09fc2" providerId="ADAL" clId="{376D4542-F1C9-4F84-A9AA-0680387C2D35}" dt="2026-01-29T00:48:48.609" v="5831" actId="26606"/>
          <ac:grpSpMkLst>
            <pc:docMk/>
            <pc:sldMk cId="3996035892" sldId="293"/>
            <ac:grpSpMk id="23" creationId="{723C66ED-DBBF-12CA-7F5E-813E0E7D036A}"/>
          </ac:grpSpMkLst>
        </pc:grpChg>
        <pc:picChg chg="add mod">
          <ac:chgData name="Jackie Neubert" userId="a38897e7-9d11-4034-965a-50a64de09fc2" providerId="ADAL" clId="{376D4542-F1C9-4F84-A9AA-0680387C2D35}" dt="2026-01-29T00:48:48.609" v="5831" actId="26606"/>
          <ac:picMkLst>
            <pc:docMk/>
            <pc:sldMk cId="3996035892" sldId="293"/>
            <ac:picMk id="5" creationId="{A257DC09-F7EA-CADD-9ED3-23A1D760B9C0}"/>
          </ac:picMkLst>
        </pc:picChg>
      </pc:sldChg>
      <pc:sldChg chg="addSp delSp modSp new del mod">
        <pc:chgData name="Jackie Neubert" userId="a38897e7-9d11-4034-965a-50a64de09fc2" providerId="ADAL" clId="{376D4542-F1C9-4F84-A9AA-0680387C2D35}" dt="2026-01-29T18:48:13.730" v="6909" actId="2696"/>
        <pc:sldMkLst>
          <pc:docMk/>
          <pc:sldMk cId="3049098320" sldId="294"/>
        </pc:sldMkLst>
        <pc:spChg chg="del">
          <ac:chgData name="Jackie Neubert" userId="a38897e7-9d11-4034-965a-50a64de09fc2" providerId="ADAL" clId="{376D4542-F1C9-4F84-A9AA-0680387C2D35}" dt="2026-01-29T00:49:16.385" v="5836" actId="26606"/>
          <ac:spMkLst>
            <pc:docMk/>
            <pc:sldMk cId="3049098320" sldId="294"/>
            <ac:spMk id="2" creationId="{5A771030-3D31-37F0-3E8D-3488633282F7}"/>
          </ac:spMkLst>
        </pc:spChg>
        <pc:spChg chg="del">
          <ac:chgData name="Jackie Neubert" userId="a38897e7-9d11-4034-965a-50a64de09fc2" providerId="ADAL" clId="{376D4542-F1C9-4F84-A9AA-0680387C2D35}" dt="2026-01-29T00:49:12.395" v="5833"/>
          <ac:spMkLst>
            <pc:docMk/>
            <pc:sldMk cId="3049098320" sldId="294"/>
            <ac:spMk id="3" creationId="{AA04D0F3-F582-1952-0A57-2D474AF81B50}"/>
          </ac:spMkLst>
        </pc:spChg>
        <pc:picChg chg="add mod">
          <ac:chgData name="Jackie Neubert" userId="a38897e7-9d11-4034-965a-50a64de09fc2" providerId="ADAL" clId="{376D4542-F1C9-4F84-A9AA-0680387C2D35}" dt="2026-01-29T00:49:16.385" v="5836" actId="26606"/>
          <ac:picMkLst>
            <pc:docMk/>
            <pc:sldMk cId="3049098320" sldId="294"/>
            <ac:picMk id="5" creationId="{06351F2C-9E7B-2D32-9499-FEBD7741C5AA}"/>
          </ac:picMkLst>
        </pc:picChg>
      </pc:sldChg>
      <pc:sldChg chg="addSp delSp modSp new del mod">
        <pc:chgData name="Jackie Neubert" userId="a38897e7-9d11-4034-965a-50a64de09fc2" providerId="ADAL" clId="{376D4542-F1C9-4F84-A9AA-0680387C2D35}" dt="2026-01-29T18:50:24.216" v="6912" actId="2696"/>
        <pc:sldMkLst>
          <pc:docMk/>
          <pc:sldMk cId="3933684379" sldId="295"/>
        </pc:sldMkLst>
        <pc:spChg chg="del">
          <ac:chgData name="Jackie Neubert" userId="a38897e7-9d11-4034-965a-50a64de09fc2" providerId="ADAL" clId="{376D4542-F1C9-4F84-A9AA-0680387C2D35}" dt="2026-01-29T00:50:01.520" v="5843" actId="26606"/>
          <ac:spMkLst>
            <pc:docMk/>
            <pc:sldMk cId="3933684379" sldId="295"/>
            <ac:spMk id="2" creationId="{A2CB599A-67A4-7FFA-EBF2-9C4E5712BD28}"/>
          </ac:spMkLst>
        </pc:spChg>
        <pc:spChg chg="del">
          <ac:chgData name="Jackie Neubert" userId="a38897e7-9d11-4034-965a-50a64de09fc2" providerId="ADAL" clId="{376D4542-F1C9-4F84-A9AA-0680387C2D35}" dt="2026-01-29T00:49:55.346" v="5840"/>
          <ac:spMkLst>
            <pc:docMk/>
            <pc:sldMk cId="3933684379" sldId="295"/>
            <ac:spMk id="3" creationId="{5EEC99B2-E885-DE72-D973-BBC38DE5866D}"/>
          </ac:spMkLst>
        </pc:spChg>
        <pc:picChg chg="add mod">
          <ac:chgData name="Jackie Neubert" userId="a38897e7-9d11-4034-965a-50a64de09fc2" providerId="ADAL" clId="{376D4542-F1C9-4F84-A9AA-0680387C2D35}" dt="2026-01-29T00:50:01.520" v="5843" actId="26606"/>
          <ac:picMkLst>
            <pc:docMk/>
            <pc:sldMk cId="3933684379" sldId="295"/>
            <ac:picMk id="5" creationId="{4ADC041D-AD5F-877B-CC62-7682DF359AC7}"/>
          </ac:picMkLst>
        </pc:picChg>
      </pc:sldChg>
      <pc:sldChg chg="addSp delSp modSp new mod">
        <pc:chgData name="Jackie Neubert" userId="a38897e7-9d11-4034-965a-50a64de09fc2" providerId="ADAL" clId="{376D4542-F1C9-4F84-A9AA-0680387C2D35}" dt="2026-01-29T01:04:55.708" v="6580" actId="26606"/>
        <pc:sldMkLst>
          <pc:docMk/>
          <pc:sldMk cId="1755625247" sldId="296"/>
        </pc:sldMkLst>
        <pc:spChg chg="del">
          <ac:chgData name="Jackie Neubert" userId="a38897e7-9d11-4034-965a-50a64de09fc2" providerId="ADAL" clId="{376D4542-F1C9-4F84-A9AA-0680387C2D35}" dt="2026-01-29T01:04:55.708" v="6580" actId="26606"/>
          <ac:spMkLst>
            <pc:docMk/>
            <pc:sldMk cId="1755625247" sldId="296"/>
            <ac:spMk id="2" creationId="{1CE2175F-C1FB-41B8-A562-853C7E0DF196}"/>
          </ac:spMkLst>
        </pc:spChg>
        <pc:spChg chg="del">
          <ac:chgData name="Jackie Neubert" userId="a38897e7-9d11-4034-965a-50a64de09fc2" providerId="ADAL" clId="{376D4542-F1C9-4F84-A9AA-0680387C2D35}" dt="2026-01-29T01:04:52.743" v="6577"/>
          <ac:spMkLst>
            <pc:docMk/>
            <pc:sldMk cId="1755625247" sldId="296"/>
            <ac:spMk id="3" creationId="{DEB638B8-371D-04AD-12B1-6D8F0F6E08B3}"/>
          </ac:spMkLst>
        </pc:spChg>
        <pc:picChg chg="add mod">
          <ac:chgData name="Jackie Neubert" userId="a38897e7-9d11-4034-965a-50a64de09fc2" providerId="ADAL" clId="{376D4542-F1C9-4F84-A9AA-0680387C2D35}" dt="2026-01-29T01:04:55.708" v="6580" actId="26606"/>
          <ac:picMkLst>
            <pc:docMk/>
            <pc:sldMk cId="1755625247" sldId="296"/>
            <ac:picMk id="5" creationId="{B3AA46A1-B672-A1EB-ADF7-CED00E62556E}"/>
          </ac:picMkLst>
        </pc:picChg>
      </pc:sldChg>
      <pc:sldChg chg="addSp delSp modSp new mod">
        <pc:chgData name="Jackie Neubert" userId="a38897e7-9d11-4034-965a-50a64de09fc2" providerId="ADAL" clId="{376D4542-F1C9-4F84-A9AA-0680387C2D35}" dt="2026-01-29T00:50:33.523" v="5846" actId="26606"/>
        <pc:sldMkLst>
          <pc:docMk/>
          <pc:sldMk cId="1988444102" sldId="297"/>
        </pc:sldMkLst>
        <pc:spChg chg="del">
          <ac:chgData name="Jackie Neubert" userId="a38897e7-9d11-4034-965a-50a64de09fc2" providerId="ADAL" clId="{376D4542-F1C9-4F84-A9AA-0680387C2D35}" dt="2026-01-29T00:50:33.523" v="5846" actId="26606"/>
          <ac:spMkLst>
            <pc:docMk/>
            <pc:sldMk cId="1988444102" sldId="297"/>
            <ac:spMk id="2" creationId="{E0F073E0-57BA-6D2C-DE3C-557D6BDDCD09}"/>
          </ac:spMkLst>
        </pc:spChg>
        <pc:spChg chg="del">
          <ac:chgData name="Jackie Neubert" userId="a38897e7-9d11-4034-965a-50a64de09fc2" providerId="ADAL" clId="{376D4542-F1C9-4F84-A9AA-0680387C2D35}" dt="2026-01-29T00:50:22.904" v="5844"/>
          <ac:spMkLst>
            <pc:docMk/>
            <pc:sldMk cId="1988444102" sldId="297"/>
            <ac:spMk id="3" creationId="{1DDC2336-376D-CCDF-C77F-68E519BE7776}"/>
          </ac:spMkLst>
        </pc:spChg>
        <pc:picChg chg="add mod">
          <ac:chgData name="Jackie Neubert" userId="a38897e7-9d11-4034-965a-50a64de09fc2" providerId="ADAL" clId="{376D4542-F1C9-4F84-A9AA-0680387C2D35}" dt="2026-01-29T00:50:33.523" v="5846" actId="26606"/>
          <ac:picMkLst>
            <pc:docMk/>
            <pc:sldMk cId="1988444102" sldId="297"/>
            <ac:picMk id="5" creationId="{1CBA63B7-FB99-A70D-90A7-1C346BF7BBFA}"/>
          </ac:picMkLst>
        </pc:picChg>
      </pc:sldChg>
      <pc:sldChg chg="addSp delSp modSp new del mod">
        <pc:chgData name="Jackie Neubert" userId="a38897e7-9d11-4034-965a-50a64de09fc2" providerId="ADAL" clId="{376D4542-F1C9-4F84-A9AA-0680387C2D35}" dt="2026-01-29T18:49:18.371" v="6911" actId="2696"/>
        <pc:sldMkLst>
          <pc:docMk/>
          <pc:sldMk cId="1371524441" sldId="298"/>
        </pc:sldMkLst>
        <pc:spChg chg="del">
          <ac:chgData name="Jackie Neubert" userId="a38897e7-9d11-4034-965a-50a64de09fc2" providerId="ADAL" clId="{376D4542-F1C9-4F84-A9AA-0680387C2D35}" dt="2026-01-29T00:51:03.989" v="5850" actId="26606"/>
          <ac:spMkLst>
            <pc:docMk/>
            <pc:sldMk cId="1371524441" sldId="298"/>
            <ac:spMk id="2" creationId="{B3A72027-C089-AC6C-ED71-D319F0D7B7C8}"/>
          </ac:spMkLst>
        </pc:spChg>
        <pc:spChg chg="del">
          <ac:chgData name="Jackie Neubert" userId="a38897e7-9d11-4034-965a-50a64de09fc2" providerId="ADAL" clId="{376D4542-F1C9-4F84-A9AA-0680387C2D35}" dt="2026-01-29T00:51:00.467" v="5847"/>
          <ac:spMkLst>
            <pc:docMk/>
            <pc:sldMk cId="1371524441" sldId="298"/>
            <ac:spMk id="3" creationId="{1E3C2E73-1E64-C7F5-ACE4-CC6C874BC6A3}"/>
          </ac:spMkLst>
        </pc:spChg>
        <pc:picChg chg="add mod">
          <ac:chgData name="Jackie Neubert" userId="a38897e7-9d11-4034-965a-50a64de09fc2" providerId="ADAL" clId="{376D4542-F1C9-4F84-A9AA-0680387C2D35}" dt="2026-01-29T00:51:03.989" v="5850" actId="26606"/>
          <ac:picMkLst>
            <pc:docMk/>
            <pc:sldMk cId="1371524441" sldId="298"/>
            <ac:picMk id="5" creationId="{92E63F8A-019D-016D-AEA7-E9CEE34D0FF0}"/>
          </ac:picMkLst>
        </pc:picChg>
      </pc:sldChg>
      <pc:sldChg chg="addSp delSp modSp new mod">
        <pc:chgData name="Jackie Neubert" userId="a38897e7-9d11-4034-965a-50a64de09fc2" providerId="ADAL" clId="{376D4542-F1C9-4F84-A9AA-0680387C2D35}" dt="2026-01-29T01:04:31.036" v="6576" actId="26606"/>
        <pc:sldMkLst>
          <pc:docMk/>
          <pc:sldMk cId="209237604" sldId="299"/>
        </pc:sldMkLst>
        <pc:spChg chg="del">
          <ac:chgData name="Jackie Neubert" userId="a38897e7-9d11-4034-965a-50a64de09fc2" providerId="ADAL" clId="{376D4542-F1C9-4F84-A9AA-0680387C2D35}" dt="2026-01-29T01:04:31.036" v="6576" actId="26606"/>
          <ac:spMkLst>
            <pc:docMk/>
            <pc:sldMk cId="209237604" sldId="299"/>
            <ac:spMk id="2" creationId="{9983B77A-3688-B7C2-CD02-F300E050A859}"/>
          </ac:spMkLst>
        </pc:spChg>
        <pc:spChg chg="del">
          <ac:chgData name="Jackie Neubert" userId="a38897e7-9d11-4034-965a-50a64de09fc2" providerId="ADAL" clId="{376D4542-F1C9-4F84-A9AA-0680387C2D35}" dt="2026-01-29T01:04:22.234" v="6573"/>
          <ac:spMkLst>
            <pc:docMk/>
            <pc:sldMk cId="209237604" sldId="299"/>
            <ac:spMk id="3" creationId="{66C7AC70-9ADF-9BCF-0E83-D4D037A0F3AB}"/>
          </ac:spMkLst>
        </pc:spChg>
        <pc:picChg chg="add mod">
          <ac:chgData name="Jackie Neubert" userId="a38897e7-9d11-4034-965a-50a64de09fc2" providerId="ADAL" clId="{376D4542-F1C9-4F84-A9AA-0680387C2D35}" dt="2026-01-29T01:04:31.036" v="6576" actId="26606"/>
          <ac:picMkLst>
            <pc:docMk/>
            <pc:sldMk cId="209237604" sldId="299"/>
            <ac:picMk id="5" creationId="{EB683C0E-5532-F1F5-FFA5-A9BF038F730E}"/>
          </ac:picMkLst>
        </pc:picChg>
      </pc:sldChg>
      <pc:sldChg chg="modSp new mod ord">
        <pc:chgData name="Jackie Neubert" userId="a38897e7-9d11-4034-965a-50a64de09fc2" providerId="ADAL" clId="{376D4542-F1C9-4F84-A9AA-0680387C2D35}" dt="2026-01-29T00:59:48.839" v="6569" actId="20577"/>
        <pc:sldMkLst>
          <pc:docMk/>
          <pc:sldMk cId="3572671838" sldId="300"/>
        </pc:sldMkLst>
        <pc:spChg chg="mod">
          <ac:chgData name="Jackie Neubert" userId="a38897e7-9d11-4034-965a-50a64de09fc2" providerId="ADAL" clId="{376D4542-F1C9-4F84-A9AA-0680387C2D35}" dt="2026-01-29T00:55:07.988" v="5893" actId="20577"/>
          <ac:spMkLst>
            <pc:docMk/>
            <pc:sldMk cId="3572671838" sldId="300"/>
            <ac:spMk id="2" creationId="{89FFEEED-5D77-E89B-E33D-B15C17D2EB30}"/>
          </ac:spMkLst>
        </pc:spChg>
        <pc:spChg chg="mod">
          <ac:chgData name="Jackie Neubert" userId="a38897e7-9d11-4034-965a-50a64de09fc2" providerId="ADAL" clId="{376D4542-F1C9-4F84-A9AA-0680387C2D35}" dt="2026-01-29T00:56:16.568" v="6065" actId="27636"/>
          <ac:spMkLst>
            <pc:docMk/>
            <pc:sldMk cId="3572671838" sldId="300"/>
            <ac:spMk id="3" creationId="{7EE00A0B-F11E-4EB5-FF33-C200F53BC73B}"/>
          </ac:spMkLst>
        </pc:spChg>
        <pc:spChg chg="mod">
          <ac:chgData name="Jackie Neubert" userId="a38897e7-9d11-4034-965a-50a64de09fc2" providerId="ADAL" clId="{376D4542-F1C9-4F84-A9AA-0680387C2D35}" dt="2026-01-29T00:59:47.981" v="6564" actId="27636"/>
          <ac:spMkLst>
            <pc:docMk/>
            <pc:sldMk cId="3572671838" sldId="300"/>
            <ac:spMk id="4" creationId="{9F89FCA3-2D5D-EFFB-BCFC-14AD84367EEC}"/>
          </ac:spMkLst>
        </pc:spChg>
        <pc:spChg chg="mod">
          <ac:chgData name="Jackie Neubert" userId="a38897e7-9d11-4034-965a-50a64de09fc2" providerId="ADAL" clId="{376D4542-F1C9-4F84-A9AA-0680387C2D35}" dt="2026-01-29T00:56:16.570" v="6066" actId="27636"/>
          <ac:spMkLst>
            <pc:docMk/>
            <pc:sldMk cId="3572671838" sldId="300"/>
            <ac:spMk id="5" creationId="{EDDCEA30-4F0B-4FA2-33E4-3E92664C07EA}"/>
          </ac:spMkLst>
        </pc:spChg>
        <pc:spChg chg="mod">
          <ac:chgData name="Jackie Neubert" userId="a38897e7-9d11-4034-965a-50a64de09fc2" providerId="ADAL" clId="{376D4542-F1C9-4F84-A9AA-0680387C2D35}" dt="2026-01-29T00:59:48.839" v="6569" actId="20577"/>
          <ac:spMkLst>
            <pc:docMk/>
            <pc:sldMk cId="3572671838" sldId="300"/>
            <ac:spMk id="6" creationId="{4B6A931B-ED77-0271-1E48-936D4E1BDF1E}"/>
          </ac:spMkLst>
        </pc:spChg>
      </pc:sldChg>
      <pc:sldChg chg="addSp delSp modSp new mod">
        <pc:chgData name="Jackie Neubert" userId="a38897e7-9d11-4034-965a-50a64de09fc2" providerId="ADAL" clId="{376D4542-F1C9-4F84-A9AA-0680387C2D35}" dt="2026-01-29T01:05:16.729" v="6584" actId="26606"/>
        <pc:sldMkLst>
          <pc:docMk/>
          <pc:sldMk cId="4200869991" sldId="301"/>
        </pc:sldMkLst>
        <pc:spChg chg="del">
          <ac:chgData name="Jackie Neubert" userId="a38897e7-9d11-4034-965a-50a64de09fc2" providerId="ADAL" clId="{376D4542-F1C9-4F84-A9AA-0680387C2D35}" dt="2026-01-29T01:05:16.729" v="6584" actId="26606"/>
          <ac:spMkLst>
            <pc:docMk/>
            <pc:sldMk cId="4200869991" sldId="301"/>
            <ac:spMk id="2" creationId="{48567BB7-EDFF-128F-8207-68F2A42AA042}"/>
          </ac:spMkLst>
        </pc:spChg>
        <pc:spChg chg="del">
          <ac:chgData name="Jackie Neubert" userId="a38897e7-9d11-4034-965a-50a64de09fc2" providerId="ADAL" clId="{376D4542-F1C9-4F84-A9AA-0680387C2D35}" dt="2026-01-29T01:05:13.474" v="6581"/>
          <ac:spMkLst>
            <pc:docMk/>
            <pc:sldMk cId="4200869991" sldId="301"/>
            <ac:spMk id="3" creationId="{02CD2915-E62A-27FE-CAEE-6D80316B41DE}"/>
          </ac:spMkLst>
        </pc:spChg>
        <pc:picChg chg="add mod">
          <ac:chgData name="Jackie Neubert" userId="a38897e7-9d11-4034-965a-50a64de09fc2" providerId="ADAL" clId="{376D4542-F1C9-4F84-A9AA-0680387C2D35}" dt="2026-01-29T01:05:16.729" v="6584" actId="26606"/>
          <ac:picMkLst>
            <pc:docMk/>
            <pc:sldMk cId="4200869991" sldId="301"/>
            <ac:picMk id="5" creationId="{8DDA68F1-03DA-FCBB-4754-F9AF15294E73}"/>
          </ac:picMkLst>
        </pc:picChg>
      </pc:sldChg>
      <pc:sldChg chg="modSp new mod">
        <pc:chgData name="Jackie Neubert" userId="a38897e7-9d11-4034-965a-50a64de09fc2" providerId="ADAL" clId="{376D4542-F1C9-4F84-A9AA-0680387C2D35}" dt="2026-01-29T01:07:15.786" v="6752" actId="20577"/>
        <pc:sldMkLst>
          <pc:docMk/>
          <pc:sldMk cId="3703472408" sldId="302"/>
        </pc:sldMkLst>
        <pc:spChg chg="mod">
          <ac:chgData name="Jackie Neubert" userId="a38897e7-9d11-4034-965a-50a64de09fc2" providerId="ADAL" clId="{376D4542-F1C9-4F84-A9AA-0680387C2D35}" dt="2026-01-29T01:06:17.481" v="6603" actId="20577"/>
          <ac:spMkLst>
            <pc:docMk/>
            <pc:sldMk cId="3703472408" sldId="302"/>
            <ac:spMk id="2" creationId="{D7F45FBB-93FA-2191-120B-A9FD53332294}"/>
          </ac:spMkLst>
        </pc:spChg>
        <pc:spChg chg="mod">
          <ac:chgData name="Jackie Neubert" userId="a38897e7-9d11-4034-965a-50a64de09fc2" providerId="ADAL" clId="{376D4542-F1C9-4F84-A9AA-0680387C2D35}" dt="2026-01-29T01:07:15.786" v="6752" actId="20577"/>
          <ac:spMkLst>
            <pc:docMk/>
            <pc:sldMk cId="3703472408" sldId="302"/>
            <ac:spMk id="3" creationId="{BF81BA2B-6832-5310-6AC2-37B968CC5E48}"/>
          </ac:spMkLst>
        </pc:spChg>
      </pc:sldChg>
      <pc:sldChg chg="modSp new mod ord">
        <pc:chgData name="Jackie Neubert" userId="a38897e7-9d11-4034-965a-50a64de09fc2" providerId="ADAL" clId="{376D4542-F1C9-4F84-A9AA-0680387C2D35}" dt="2026-01-29T01:08:44.608" v="6806" actId="20577"/>
        <pc:sldMkLst>
          <pc:docMk/>
          <pc:sldMk cId="879215116" sldId="303"/>
        </pc:sldMkLst>
        <pc:spChg chg="mod">
          <ac:chgData name="Jackie Neubert" userId="a38897e7-9d11-4034-965a-50a64de09fc2" providerId="ADAL" clId="{376D4542-F1C9-4F84-A9AA-0680387C2D35}" dt="2026-01-29T01:08:25.326" v="6768" actId="20577"/>
          <ac:spMkLst>
            <pc:docMk/>
            <pc:sldMk cId="879215116" sldId="303"/>
            <ac:spMk id="2" creationId="{3B8BD96C-2D0E-E891-1319-1565B5325059}"/>
          </ac:spMkLst>
        </pc:spChg>
        <pc:spChg chg="mod">
          <ac:chgData name="Jackie Neubert" userId="a38897e7-9d11-4034-965a-50a64de09fc2" providerId="ADAL" clId="{376D4542-F1C9-4F84-A9AA-0680387C2D35}" dt="2026-01-29T01:08:44.608" v="6806" actId="20577"/>
          <ac:spMkLst>
            <pc:docMk/>
            <pc:sldMk cId="879215116" sldId="303"/>
            <ac:spMk id="3" creationId="{9D0038D5-E028-1F90-0D8D-2D322F7C89A9}"/>
          </ac:spMkLst>
        </pc:spChg>
      </pc:sldChg>
      <pc:sldChg chg="new del">
        <pc:chgData name="Jackie Neubert" userId="a38897e7-9d11-4034-965a-50a64de09fc2" providerId="ADAL" clId="{376D4542-F1C9-4F84-A9AA-0680387C2D35}" dt="2026-01-29T01:07:43.027" v="6753" actId="2696"/>
        <pc:sldMkLst>
          <pc:docMk/>
          <pc:sldMk cId="3882977303" sldId="30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83930704"/>
        <c:axId val="1317217344"/>
      </c:barChart>
      <c:catAx>
        <c:axId val="683930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7217344"/>
        <c:crosses val="autoZero"/>
        <c:auto val="1"/>
        <c:lblAlgn val="ctr"/>
        <c:lblOffset val="100"/>
        <c:noMultiLvlLbl val="0"/>
      </c:catAx>
      <c:valAx>
        <c:axId val="1317217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930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54C2E1-5CC1-45C3-871F-54C7F307155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E41126-70CD-40BF-874E-AB07D3E1953E}">
      <dgm:prSet phldrT="[Text]" phldr="0"/>
      <dgm:spPr/>
      <dgm:t>
        <a:bodyPr/>
        <a:lstStyle/>
        <a:p>
          <a:r>
            <a:rPr lang="en-US" dirty="0"/>
            <a:t>Reporting period:</a:t>
          </a:r>
        </a:p>
      </dgm:t>
    </dgm:pt>
    <dgm:pt modelId="{69CD1764-B0B4-499F-9247-1D212C9BAF14}" type="parTrans" cxnId="{4C16CA57-5883-40F2-B939-30738E44DC99}">
      <dgm:prSet/>
      <dgm:spPr/>
      <dgm:t>
        <a:bodyPr/>
        <a:lstStyle/>
        <a:p>
          <a:endParaRPr lang="en-US"/>
        </a:p>
      </dgm:t>
    </dgm:pt>
    <dgm:pt modelId="{196A0221-289C-46BB-883E-E2307B2497AA}" type="sibTrans" cxnId="{4C16CA57-5883-40F2-B939-30738E44DC99}">
      <dgm:prSet/>
      <dgm:spPr/>
      <dgm:t>
        <a:bodyPr/>
        <a:lstStyle/>
        <a:p>
          <a:endParaRPr lang="en-US"/>
        </a:p>
      </dgm:t>
    </dgm:pt>
    <dgm:pt modelId="{9B7FFC52-4894-46C1-9053-8939EAC68C6F}">
      <dgm:prSet phldrT="[Text]" phldr="0"/>
      <dgm:spPr/>
      <dgm:t>
        <a:bodyPr/>
        <a:lstStyle/>
        <a:p>
          <a:r>
            <a:rPr lang="en-US" dirty="0"/>
            <a:t>December 1, 2024, through November 30, 2025</a:t>
          </a:r>
        </a:p>
      </dgm:t>
    </dgm:pt>
    <dgm:pt modelId="{CB2F6587-9B4F-4D9A-AA36-BD979D13AF91}" type="parTrans" cxnId="{1DD79512-D9E1-4A5C-8459-FCA5DCAD5BCA}">
      <dgm:prSet/>
      <dgm:spPr/>
      <dgm:t>
        <a:bodyPr/>
        <a:lstStyle/>
        <a:p>
          <a:endParaRPr lang="en-US"/>
        </a:p>
      </dgm:t>
    </dgm:pt>
    <dgm:pt modelId="{57403863-66CC-4CF0-A34E-9663292567DD}" type="sibTrans" cxnId="{1DD79512-D9E1-4A5C-8459-FCA5DCAD5BCA}">
      <dgm:prSet/>
      <dgm:spPr/>
      <dgm:t>
        <a:bodyPr/>
        <a:lstStyle/>
        <a:p>
          <a:endParaRPr lang="en-US"/>
        </a:p>
      </dgm:t>
    </dgm:pt>
    <dgm:pt modelId="{5AAE5D97-CDB3-42C9-BEBC-1D9B21C390F0}">
      <dgm:prSet phldrT="[Text]" phldr="0"/>
      <dgm:spPr/>
      <dgm:t>
        <a:bodyPr/>
        <a:lstStyle/>
        <a:p>
          <a:r>
            <a:rPr lang="en-US" dirty="0"/>
            <a:t>Reporting deadline:</a:t>
          </a:r>
        </a:p>
      </dgm:t>
    </dgm:pt>
    <dgm:pt modelId="{C88EE313-39A3-4C1D-9742-9E3DF626924A}" type="parTrans" cxnId="{8D34219B-8922-440B-8FCF-F69017822FAC}">
      <dgm:prSet/>
      <dgm:spPr/>
      <dgm:t>
        <a:bodyPr/>
        <a:lstStyle/>
        <a:p>
          <a:endParaRPr lang="en-US"/>
        </a:p>
      </dgm:t>
    </dgm:pt>
    <dgm:pt modelId="{6E002523-9622-4CAA-89B6-CDA35E7F04AD}" type="sibTrans" cxnId="{8D34219B-8922-440B-8FCF-F69017822FAC}">
      <dgm:prSet/>
      <dgm:spPr/>
      <dgm:t>
        <a:bodyPr/>
        <a:lstStyle/>
        <a:p>
          <a:endParaRPr lang="en-US"/>
        </a:p>
      </dgm:t>
    </dgm:pt>
    <dgm:pt modelId="{0EE08B4E-EE5F-4BDA-A46A-0A4AE7B7E9B1}">
      <dgm:prSet phldrT="[Text]" phldr="0"/>
      <dgm:spPr/>
      <dgm:t>
        <a:bodyPr/>
        <a:lstStyle/>
        <a:p>
          <a:r>
            <a:rPr lang="en-US" dirty="0"/>
            <a:t>December 31, 2025</a:t>
          </a:r>
        </a:p>
      </dgm:t>
    </dgm:pt>
    <dgm:pt modelId="{FA88A3A0-7F09-4DA8-8550-6F8720927934}" type="parTrans" cxnId="{297BAE0F-2F37-424C-8D8F-532C897AB721}">
      <dgm:prSet/>
      <dgm:spPr/>
      <dgm:t>
        <a:bodyPr/>
        <a:lstStyle/>
        <a:p>
          <a:endParaRPr lang="en-US"/>
        </a:p>
      </dgm:t>
    </dgm:pt>
    <dgm:pt modelId="{8D84F641-4AB5-4FCB-A96E-838C4436705C}" type="sibTrans" cxnId="{297BAE0F-2F37-424C-8D8F-532C897AB721}">
      <dgm:prSet/>
      <dgm:spPr/>
      <dgm:t>
        <a:bodyPr/>
        <a:lstStyle/>
        <a:p>
          <a:endParaRPr lang="en-US"/>
        </a:p>
      </dgm:t>
    </dgm:pt>
    <dgm:pt modelId="{03410CA1-FA62-435F-83AB-EE728119AC41}" type="pres">
      <dgm:prSet presAssocID="{E554C2E1-5CC1-45C3-871F-54C7F3071552}" presName="linear" presStyleCnt="0">
        <dgm:presLayoutVars>
          <dgm:animLvl val="lvl"/>
          <dgm:resizeHandles val="exact"/>
        </dgm:presLayoutVars>
      </dgm:prSet>
      <dgm:spPr/>
    </dgm:pt>
    <dgm:pt modelId="{BDA9E81F-01C2-43AC-8FBE-DC53EA9E36BC}" type="pres">
      <dgm:prSet presAssocID="{31E41126-70CD-40BF-874E-AB07D3E1953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6593BE7-4AA0-4F93-A241-3CD46A1490D5}" type="pres">
      <dgm:prSet presAssocID="{31E41126-70CD-40BF-874E-AB07D3E1953E}" presName="childText" presStyleLbl="revTx" presStyleIdx="0" presStyleCnt="2">
        <dgm:presLayoutVars>
          <dgm:bulletEnabled val="1"/>
        </dgm:presLayoutVars>
      </dgm:prSet>
      <dgm:spPr/>
    </dgm:pt>
    <dgm:pt modelId="{EDFECF60-94D9-4419-8590-AFB5435EAE45}" type="pres">
      <dgm:prSet presAssocID="{5AAE5D97-CDB3-42C9-BEBC-1D9B21C390F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71AEBFD-77F5-4877-B1EE-D0D20267F732}" type="pres">
      <dgm:prSet presAssocID="{5AAE5D97-CDB3-42C9-BEBC-1D9B21C390F0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23E30507-E1D2-427C-AC74-A49929DC6F59}" type="presOf" srcId="{31E41126-70CD-40BF-874E-AB07D3E1953E}" destId="{BDA9E81F-01C2-43AC-8FBE-DC53EA9E36BC}" srcOrd="0" destOrd="0" presId="urn:microsoft.com/office/officeart/2005/8/layout/vList2"/>
    <dgm:cxn modelId="{297BAE0F-2F37-424C-8D8F-532C897AB721}" srcId="{5AAE5D97-CDB3-42C9-BEBC-1D9B21C390F0}" destId="{0EE08B4E-EE5F-4BDA-A46A-0A4AE7B7E9B1}" srcOrd="0" destOrd="0" parTransId="{FA88A3A0-7F09-4DA8-8550-6F8720927934}" sibTransId="{8D84F641-4AB5-4FCB-A96E-838C4436705C}"/>
    <dgm:cxn modelId="{1DD79512-D9E1-4A5C-8459-FCA5DCAD5BCA}" srcId="{31E41126-70CD-40BF-874E-AB07D3E1953E}" destId="{9B7FFC52-4894-46C1-9053-8939EAC68C6F}" srcOrd="0" destOrd="0" parTransId="{CB2F6587-9B4F-4D9A-AA36-BD979D13AF91}" sibTransId="{57403863-66CC-4CF0-A34E-9663292567DD}"/>
    <dgm:cxn modelId="{E2DECB53-1670-485A-AD33-E7AA675B5A0B}" type="presOf" srcId="{9B7FFC52-4894-46C1-9053-8939EAC68C6F}" destId="{56593BE7-4AA0-4F93-A241-3CD46A1490D5}" srcOrd="0" destOrd="0" presId="urn:microsoft.com/office/officeart/2005/8/layout/vList2"/>
    <dgm:cxn modelId="{4C16CA57-5883-40F2-B939-30738E44DC99}" srcId="{E554C2E1-5CC1-45C3-871F-54C7F3071552}" destId="{31E41126-70CD-40BF-874E-AB07D3E1953E}" srcOrd="0" destOrd="0" parTransId="{69CD1764-B0B4-499F-9247-1D212C9BAF14}" sibTransId="{196A0221-289C-46BB-883E-E2307B2497AA}"/>
    <dgm:cxn modelId="{2C402B8C-4EB3-4B62-810C-1D3C19FFE43A}" type="presOf" srcId="{5AAE5D97-CDB3-42C9-BEBC-1D9B21C390F0}" destId="{EDFECF60-94D9-4419-8590-AFB5435EAE45}" srcOrd="0" destOrd="0" presId="urn:microsoft.com/office/officeart/2005/8/layout/vList2"/>
    <dgm:cxn modelId="{8D34219B-8922-440B-8FCF-F69017822FAC}" srcId="{E554C2E1-5CC1-45C3-871F-54C7F3071552}" destId="{5AAE5D97-CDB3-42C9-BEBC-1D9B21C390F0}" srcOrd="1" destOrd="0" parTransId="{C88EE313-39A3-4C1D-9742-9E3DF626924A}" sibTransId="{6E002523-9622-4CAA-89B6-CDA35E7F04AD}"/>
    <dgm:cxn modelId="{BCBAF79C-44BF-4337-A3DF-DA606A78F622}" type="presOf" srcId="{0EE08B4E-EE5F-4BDA-A46A-0A4AE7B7E9B1}" destId="{C71AEBFD-77F5-4877-B1EE-D0D20267F732}" srcOrd="0" destOrd="0" presId="urn:microsoft.com/office/officeart/2005/8/layout/vList2"/>
    <dgm:cxn modelId="{143045A2-F650-441F-A406-E25E97A62254}" type="presOf" srcId="{E554C2E1-5CC1-45C3-871F-54C7F3071552}" destId="{03410CA1-FA62-435F-83AB-EE728119AC41}" srcOrd="0" destOrd="0" presId="urn:microsoft.com/office/officeart/2005/8/layout/vList2"/>
    <dgm:cxn modelId="{B87503CF-2BFE-415C-8F3E-D2DC50DA3C20}" type="presParOf" srcId="{03410CA1-FA62-435F-83AB-EE728119AC41}" destId="{BDA9E81F-01C2-43AC-8FBE-DC53EA9E36BC}" srcOrd="0" destOrd="0" presId="urn:microsoft.com/office/officeart/2005/8/layout/vList2"/>
    <dgm:cxn modelId="{ECDCAD9C-B9F2-423F-97CB-D5908F7D37F4}" type="presParOf" srcId="{03410CA1-FA62-435F-83AB-EE728119AC41}" destId="{56593BE7-4AA0-4F93-A241-3CD46A1490D5}" srcOrd="1" destOrd="0" presId="urn:microsoft.com/office/officeart/2005/8/layout/vList2"/>
    <dgm:cxn modelId="{96A33486-74A6-49AB-A3A4-D3769DDC9824}" type="presParOf" srcId="{03410CA1-FA62-435F-83AB-EE728119AC41}" destId="{EDFECF60-94D9-4419-8590-AFB5435EAE45}" srcOrd="2" destOrd="0" presId="urn:microsoft.com/office/officeart/2005/8/layout/vList2"/>
    <dgm:cxn modelId="{5B444170-A12E-4A0D-A5AF-90D60F0301B4}" type="presParOf" srcId="{03410CA1-FA62-435F-83AB-EE728119AC41}" destId="{C71AEBFD-77F5-4877-B1EE-D0D20267F73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52B758-B1CE-41E0-8FC8-A1572908169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56E2A5-20D9-45F7-B531-A5E26891320A}">
      <dgm:prSet phldrT="[Text]" phldr="0"/>
      <dgm:spPr/>
      <dgm:t>
        <a:bodyPr/>
        <a:lstStyle/>
        <a:p>
          <a:r>
            <a:rPr lang="en-US" dirty="0"/>
            <a:t>Required to submit electronically using the submission portal</a:t>
          </a:r>
        </a:p>
      </dgm:t>
    </dgm:pt>
    <dgm:pt modelId="{A440B007-2610-4045-BF8B-4BCFDD1E814C}" type="parTrans" cxnId="{26E63A68-D349-4C6F-BEFD-DCAFB280B68D}">
      <dgm:prSet/>
      <dgm:spPr/>
      <dgm:t>
        <a:bodyPr/>
        <a:lstStyle/>
        <a:p>
          <a:endParaRPr lang="en-US"/>
        </a:p>
      </dgm:t>
    </dgm:pt>
    <dgm:pt modelId="{0FE10BC7-14F0-4BAC-A08E-C8FCBF9712A2}" type="sibTrans" cxnId="{26E63A68-D349-4C6F-BEFD-DCAFB280B68D}">
      <dgm:prSet/>
      <dgm:spPr/>
      <dgm:t>
        <a:bodyPr/>
        <a:lstStyle/>
        <a:p>
          <a:endParaRPr lang="en-US"/>
        </a:p>
      </dgm:t>
    </dgm:pt>
    <dgm:pt modelId="{1FB4CF41-5493-4007-A930-88A57768766B}">
      <dgm:prSet phldrT="[Text]" phldr="0"/>
      <dgm:spPr/>
      <dgm:t>
        <a:bodyPr/>
        <a:lstStyle/>
        <a:p>
          <a:r>
            <a:rPr lang="en-US" dirty="0"/>
            <a:t>Audited financial statements or Agreed-Upon Procedures Reports (AUP)</a:t>
          </a:r>
        </a:p>
      </dgm:t>
    </dgm:pt>
    <dgm:pt modelId="{C9C9E339-F29D-49E8-B74A-AAB90C3C9F91}" type="parTrans" cxnId="{9286C4D2-D163-41DC-B9E1-6F801173D0E1}">
      <dgm:prSet/>
      <dgm:spPr/>
      <dgm:t>
        <a:bodyPr/>
        <a:lstStyle/>
        <a:p>
          <a:endParaRPr lang="en-US"/>
        </a:p>
      </dgm:t>
    </dgm:pt>
    <dgm:pt modelId="{CF0FA658-3F25-4C25-A924-41DD9D8F20E3}" type="sibTrans" cxnId="{9286C4D2-D163-41DC-B9E1-6F801173D0E1}">
      <dgm:prSet/>
      <dgm:spPr/>
      <dgm:t>
        <a:bodyPr/>
        <a:lstStyle/>
        <a:p>
          <a:endParaRPr lang="en-US"/>
        </a:p>
      </dgm:t>
    </dgm:pt>
    <dgm:pt modelId="{FCC2241B-A3E8-4970-9D00-95896470A5DE}">
      <dgm:prSet phldrT="[Text]" phldr="0"/>
      <dgm:spPr/>
      <dgm:t>
        <a:bodyPr/>
        <a:lstStyle/>
        <a:p>
          <a:r>
            <a:rPr lang="en-US" dirty="0"/>
            <a:t>Local Government Audit Report Collection System</a:t>
          </a:r>
        </a:p>
      </dgm:t>
    </dgm:pt>
    <dgm:pt modelId="{797EE26A-27FC-4195-A943-9996BFFC2EDA}" type="parTrans" cxnId="{1437CD44-4AF1-45E9-9C8F-98702F3D922B}">
      <dgm:prSet/>
      <dgm:spPr/>
      <dgm:t>
        <a:bodyPr/>
        <a:lstStyle/>
        <a:p>
          <a:endParaRPr lang="en-US"/>
        </a:p>
      </dgm:t>
    </dgm:pt>
    <dgm:pt modelId="{C9078EC8-B196-4417-A574-A4A0590FB5BA}" type="sibTrans" cxnId="{1437CD44-4AF1-45E9-9C8F-98702F3D922B}">
      <dgm:prSet/>
      <dgm:spPr/>
      <dgm:t>
        <a:bodyPr/>
        <a:lstStyle/>
        <a:p>
          <a:endParaRPr lang="en-US"/>
        </a:p>
      </dgm:t>
    </dgm:pt>
    <dgm:pt modelId="{37119C0F-2CDA-4087-80AB-AAFF70F4A3A0}">
      <dgm:prSet phldrT="[Text]" phldr="0"/>
      <dgm:spPr/>
      <dgm:t>
        <a:bodyPr/>
        <a:lstStyle/>
        <a:p>
          <a:r>
            <a:rPr lang="en-US" dirty="0"/>
            <a:t>https://www.audits.ga.gov/auth</a:t>
          </a:r>
        </a:p>
      </dgm:t>
    </dgm:pt>
    <dgm:pt modelId="{37FE645E-58B7-415C-B3DB-16302A252FF4}" type="parTrans" cxnId="{BFC263BE-6332-4C8C-8F5E-FBC32473F6E9}">
      <dgm:prSet/>
      <dgm:spPr/>
      <dgm:t>
        <a:bodyPr/>
        <a:lstStyle/>
        <a:p>
          <a:endParaRPr lang="en-US"/>
        </a:p>
      </dgm:t>
    </dgm:pt>
    <dgm:pt modelId="{D10150D1-73EB-4C2A-A6BF-105AD8EC06B5}" type="sibTrans" cxnId="{BFC263BE-6332-4C8C-8F5E-FBC32473F6E9}">
      <dgm:prSet/>
      <dgm:spPr/>
      <dgm:t>
        <a:bodyPr/>
        <a:lstStyle/>
        <a:p>
          <a:endParaRPr lang="en-US"/>
        </a:p>
      </dgm:t>
    </dgm:pt>
    <dgm:pt modelId="{1B38D22F-255A-4842-9E26-5DB116CAF0A1}" type="pres">
      <dgm:prSet presAssocID="{7152B758-B1CE-41E0-8FC8-A1572908169C}" presName="linear" presStyleCnt="0">
        <dgm:presLayoutVars>
          <dgm:animLvl val="lvl"/>
          <dgm:resizeHandles val="exact"/>
        </dgm:presLayoutVars>
      </dgm:prSet>
      <dgm:spPr/>
    </dgm:pt>
    <dgm:pt modelId="{757E578C-3B4D-43FA-B984-9EF6473738C7}" type="pres">
      <dgm:prSet presAssocID="{9A56E2A5-20D9-45F7-B531-A5E26891320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98DE23B-3BD5-4167-9579-BDCFE9DB9EAA}" type="pres">
      <dgm:prSet presAssocID="{9A56E2A5-20D9-45F7-B531-A5E26891320A}" presName="childText" presStyleLbl="revTx" presStyleIdx="0" presStyleCnt="2">
        <dgm:presLayoutVars>
          <dgm:bulletEnabled val="1"/>
        </dgm:presLayoutVars>
      </dgm:prSet>
      <dgm:spPr/>
    </dgm:pt>
    <dgm:pt modelId="{BE4521D3-34B4-47C0-AEAD-EA4968F453CA}" type="pres">
      <dgm:prSet presAssocID="{FCC2241B-A3E8-4970-9D00-95896470A5D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3F745E4-016A-4935-9021-37A9C6B8F28E}" type="pres">
      <dgm:prSet presAssocID="{FCC2241B-A3E8-4970-9D00-95896470A5DE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FD5E4C5F-2F02-4619-A4F7-43A5E9A7990A}" type="presOf" srcId="{1FB4CF41-5493-4007-A930-88A57768766B}" destId="{098DE23B-3BD5-4167-9579-BDCFE9DB9EAA}" srcOrd="0" destOrd="0" presId="urn:microsoft.com/office/officeart/2005/8/layout/vList2"/>
    <dgm:cxn modelId="{1437CD44-4AF1-45E9-9C8F-98702F3D922B}" srcId="{7152B758-B1CE-41E0-8FC8-A1572908169C}" destId="{FCC2241B-A3E8-4970-9D00-95896470A5DE}" srcOrd="1" destOrd="0" parTransId="{797EE26A-27FC-4195-A943-9996BFFC2EDA}" sibTransId="{C9078EC8-B196-4417-A574-A4A0590FB5BA}"/>
    <dgm:cxn modelId="{26E63A68-D349-4C6F-BEFD-DCAFB280B68D}" srcId="{7152B758-B1CE-41E0-8FC8-A1572908169C}" destId="{9A56E2A5-20D9-45F7-B531-A5E26891320A}" srcOrd="0" destOrd="0" parTransId="{A440B007-2610-4045-BF8B-4BCFDD1E814C}" sibTransId="{0FE10BC7-14F0-4BAC-A08E-C8FCBF9712A2}"/>
    <dgm:cxn modelId="{3A209369-36F9-4FFE-BA55-12F6E4B12C42}" type="presOf" srcId="{9A56E2A5-20D9-45F7-B531-A5E26891320A}" destId="{757E578C-3B4D-43FA-B984-9EF6473738C7}" srcOrd="0" destOrd="0" presId="urn:microsoft.com/office/officeart/2005/8/layout/vList2"/>
    <dgm:cxn modelId="{9C31F94A-289E-4BA9-88A8-5D3EC7202CFA}" type="presOf" srcId="{FCC2241B-A3E8-4970-9D00-95896470A5DE}" destId="{BE4521D3-34B4-47C0-AEAD-EA4968F453CA}" srcOrd="0" destOrd="0" presId="urn:microsoft.com/office/officeart/2005/8/layout/vList2"/>
    <dgm:cxn modelId="{7F35F59F-C6F8-4868-AB82-0ACE6B9D316A}" type="presOf" srcId="{37119C0F-2CDA-4087-80AB-AAFF70F4A3A0}" destId="{03F745E4-016A-4935-9021-37A9C6B8F28E}" srcOrd="0" destOrd="0" presId="urn:microsoft.com/office/officeart/2005/8/layout/vList2"/>
    <dgm:cxn modelId="{AD1409A8-3AA6-48BB-AF43-36AB71E42059}" type="presOf" srcId="{7152B758-B1CE-41E0-8FC8-A1572908169C}" destId="{1B38D22F-255A-4842-9E26-5DB116CAF0A1}" srcOrd="0" destOrd="0" presId="urn:microsoft.com/office/officeart/2005/8/layout/vList2"/>
    <dgm:cxn modelId="{BFC263BE-6332-4C8C-8F5E-FBC32473F6E9}" srcId="{FCC2241B-A3E8-4970-9D00-95896470A5DE}" destId="{37119C0F-2CDA-4087-80AB-AAFF70F4A3A0}" srcOrd="0" destOrd="0" parTransId="{37FE645E-58B7-415C-B3DB-16302A252FF4}" sibTransId="{D10150D1-73EB-4C2A-A6BF-105AD8EC06B5}"/>
    <dgm:cxn modelId="{9286C4D2-D163-41DC-B9E1-6F801173D0E1}" srcId="{9A56E2A5-20D9-45F7-B531-A5E26891320A}" destId="{1FB4CF41-5493-4007-A930-88A57768766B}" srcOrd="0" destOrd="0" parTransId="{C9C9E339-F29D-49E8-B74A-AAB90C3C9F91}" sibTransId="{CF0FA658-3F25-4C25-A924-41DD9D8F20E3}"/>
    <dgm:cxn modelId="{B044CBE1-FD27-4104-BEB8-593CCDBE5ABE}" type="presParOf" srcId="{1B38D22F-255A-4842-9E26-5DB116CAF0A1}" destId="{757E578C-3B4D-43FA-B984-9EF6473738C7}" srcOrd="0" destOrd="0" presId="urn:microsoft.com/office/officeart/2005/8/layout/vList2"/>
    <dgm:cxn modelId="{52C6F3FB-4D03-4A8A-BDDC-EB443DCE9D41}" type="presParOf" srcId="{1B38D22F-255A-4842-9E26-5DB116CAF0A1}" destId="{098DE23B-3BD5-4167-9579-BDCFE9DB9EAA}" srcOrd="1" destOrd="0" presId="urn:microsoft.com/office/officeart/2005/8/layout/vList2"/>
    <dgm:cxn modelId="{18072154-CE74-46B0-B4A0-ECB371E73F71}" type="presParOf" srcId="{1B38D22F-255A-4842-9E26-5DB116CAF0A1}" destId="{BE4521D3-34B4-47C0-AEAD-EA4968F453CA}" srcOrd="2" destOrd="0" presId="urn:microsoft.com/office/officeart/2005/8/layout/vList2"/>
    <dgm:cxn modelId="{6EFDC3FD-08A0-422A-86EE-600F7B1695C5}" type="presParOf" srcId="{1B38D22F-255A-4842-9E26-5DB116CAF0A1}" destId="{03F745E4-016A-4935-9021-37A9C6B8F28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6F30F8-B373-41F4-8612-03C4B7257CB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C0BAB2-218C-4E99-A3DE-E525B20F5A0E}">
      <dgm:prSet phldrT="[Text]" phldr="0"/>
      <dgm:spPr/>
      <dgm:t>
        <a:bodyPr/>
        <a:lstStyle/>
        <a:p>
          <a:r>
            <a:rPr lang="en-US" dirty="0"/>
            <a:t>Submitted within 180 days after fiscal year end</a:t>
          </a:r>
        </a:p>
      </dgm:t>
    </dgm:pt>
    <dgm:pt modelId="{6B192FED-ED7C-4FFE-BA8F-EFF8E429D17E}" type="parTrans" cxnId="{A5748116-2A91-4166-A317-22BF8FDD1000}">
      <dgm:prSet/>
      <dgm:spPr/>
      <dgm:t>
        <a:bodyPr/>
        <a:lstStyle/>
        <a:p>
          <a:endParaRPr lang="en-US"/>
        </a:p>
      </dgm:t>
    </dgm:pt>
    <dgm:pt modelId="{A6E396AD-8824-458B-A322-ACDA86DCECEB}" type="sibTrans" cxnId="{A5748116-2A91-4166-A317-22BF8FDD1000}">
      <dgm:prSet/>
      <dgm:spPr/>
      <dgm:t>
        <a:bodyPr/>
        <a:lstStyle/>
        <a:p>
          <a:endParaRPr lang="en-US"/>
        </a:p>
      </dgm:t>
    </dgm:pt>
    <dgm:pt modelId="{AFF1ABF7-CEF1-4B7A-AEF0-1AC4792959FD}">
      <dgm:prSet phldrT="[Text]" phldr="0"/>
      <dgm:spPr/>
      <dgm:t>
        <a:bodyPr/>
        <a:lstStyle/>
        <a:p>
          <a:r>
            <a:rPr lang="en-US" dirty="0"/>
            <a:t>Compliance status based on recorded fiscal year end</a:t>
          </a:r>
        </a:p>
      </dgm:t>
    </dgm:pt>
    <dgm:pt modelId="{B51F0129-44B2-475A-AE44-25AD76F49562}" type="parTrans" cxnId="{3A7420CE-6595-41ED-947F-DB766D8A3C41}">
      <dgm:prSet/>
      <dgm:spPr/>
      <dgm:t>
        <a:bodyPr/>
        <a:lstStyle/>
        <a:p>
          <a:endParaRPr lang="en-US"/>
        </a:p>
      </dgm:t>
    </dgm:pt>
    <dgm:pt modelId="{C0104ABE-8799-4BAD-A09A-97022AA9FE7D}" type="sibTrans" cxnId="{3A7420CE-6595-41ED-947F-DB766D8A3C41}">
      <dgm:prSet/>
      <dgm:spPr/>
      <dgm:t>
        <a:bodyPr/>
        <a:lstStyle/>
        <a:p>
          <a:endParaRPr lang="en-US"/>
        </a:p>
      </dgm:t>
    </dgm:pt>
    <dgm:pt modelId="{FC54B3E1-897E-429A-BACC-5B7ADBDB2BA8}">
      <dgm:prSet phldrT="[Text]" phldr="0"/>
      <dgm:spPr/>
      <dgm:t>
        <a:bodyPr/>
        <a:lstStyle/>
        <a:p>
          <a:r>
            <a:rPr lang="en-US" dirty="0"/>
            <a:t>Reports cover no more than 12 months</a:t>
          </a:r>
        </a:p>
      </dgm:t>
    </dgm:pt>
    <dgm:pt modelId="{0346ED3E-AD3C-469E-9D59-3D50B4C927C6}" type="parTrans" cxnId="{B64A484A-2A42-4907-8825-B7E0221ACE95}">
      <dgm:prSet/>
      <dgm:spPr/>
      <dgm:t>
        <a:bodyPr/>
        <a:lstStyle/>
        <a:p>
          <a:endParaRPr lang="en-US"/>
        </a:p>
      </dgm:t>
    </dgm:pt>
    <dgm:pt modelId="{843E11BD-B8BE-4B26-A3F4-B828AED165CB}" type="sibTrans" cxnId="{B64A484A-2A42-4907-8825-B7E0221ACE95}">
      <dgm:prSet/>
      <dgm:spPr/>
      <dgm:t>
        <a:bodyPr/>
        <a:lstStyle/>
        <a:p>
          <a:endParaRPr lang="en-US"/>
        </a:p>
      </dgm:t>
    </dgm:pt>
    <dgm:pt modelId="{6864404E-FE12-4E82-9365-B7002911BEF7}" type="pres">
      <dgm:prSet presAssocID="{8A6F30F8-B373-41F4-8612-03C4B7257CB2}" presName="Name0" presStyleCnt="0">
        <dgm:presLayoutVars>
          <dgm:chMax val="7"/>
          <dgm:chPref val="7"/>
          <dgm:dir/>
        </dgm:presLayoutVars>
      </dgm:prSet>
      <dgm:spPr/>
    </dgm:pt>
    <dgm:pt modelId="{0B83F575-E296-44D8-946A-8AF4E2998E01}" type="pres">
      <dgm:prSet presAssocID="{8A6F30F8-B373-41F4-8612-03C4B7257CB2}" presName="Name1" presStyleCnt="0"/>
      <dgm:spPr/>
    </dgm:pt>
    <dgm:pt modelId="{5100EA29-5973-462D-AE56-DCD3150EAB81}" type="pres">
      <dgm:prSet presAssocID="{8A6F30F8-B373-41F4-8612-03C4B7257CB2}" presName="cycle" presStyleCnt="0"/>
      <dgm:spPr/>
    </dgm:pt>
    <dgm:pt modelId="{390FFE5E-2334-43E4-AC73-26A5AFFBCD11}" type="pres">
      <dgm:prSet presAssocID="{8A6F30F8-B373-41F4-8612-03C4B7257CB2}" presName="srcNode" presStyleLbl="node1" presStyleIdx="0" presStyleCnt="3"/>
      <dgm:spPr/>
    </dgm:pt>
    <dgm:pt modelId="{8FC4A5F7-B224-417B-83D7-C5C9DD9B556C}" type="pres">
      <dgm:prSet presAssocID="{8A6F30F8-B373-41F4-8612-03C4B7257CB2}" presName="conn" presStyleLbl="parChTrans1D2" presStyleIdx="0" presStyleCnt="1"/>
      <dgm:spPr/>
    </dgm:pt>
    <dgm:pt modelId="{8F7550D9-276E-4427-8A4A-662C6C0D995F}" type="pres">
      <dgm:prSet presAssocID="{8A6F30F8-B373-41F4-8612-03C4B7257CB2}" presName="extraNode" presStyleLbl="node1" presStyleIdx="0" presStyleCnt="3"/>
      <dgm:spPr/>
    </dgm:pt>
    <dgm:pt modelId="{EFBC9E6F-91B0-4F4E-B215-24FF1E1D19DE}" type="pres">
      <dgm:prSet presAssocID="{8A6F30F8-B373-41F4-8612-03C4B7257CB2}" presName="dstNode" presStyleLbl="node1" presStyleIdx="0" presStyleCnt="3"/>
      <dgm:spPr/>
    </dgm:pt>
    <dgm:pt modelId="{254FED32-BCF9-43EF-BB51-5D4517885200}" type="pres">
      <dgm:prSet presAssocID="{F6C0BAB2-218C-4E99-A3DE-E525B20F5A0E}" presName="text_1" presStyleLbl="node1" presStyleIdx="0" presStyleCnt="3">
        <dgm:presLayoutVars>
          <dgm:bulletEnabled val="1"/>
        </dgm:presLayoutVars>
      </dgm:prSet>
      <dgm:spPr/>
    </dgm:pt>
    <dgm:pt modelId="{388DB14F-A0A0-45D3-8B34-87F7E9836444}" type="pres">
      <dgm:prSet presAssocID="{F6C0BAB2-218C-4E99-A3DE-E525B20F5A0E}" presName="accent_1" presStyleCnt="0"/>
      <dgm:spPr/>
    </dgm:pt>
    <dgm:pt modelId="{1A07A324-FA34-414B-8A5D-A0A22577DC1B}" type="pres">
      <dgm:prSet presAssocID="{F6C0BAB2-218C-4E99-A3DE-E525B20F5A0E}" presName="accentRepeatNode" presStyleLbl="solidFgAcc1" presStyleIdx="0" presStyleCnt="3"/>
      <dgm:spPr/>
    </dgm:pt>
    <dgm:pt modelId="{1C422A82-1E71-438D-AD5D-A1DCA1F15C1D}" type="pres">
      <dgm:prSet presAssocID="{AFF1ABF7-CEF1-4B7A-AEF0-1AC4792959FD}" presName="text_2" presStyleLbl="node1" presStyleIdx="1" presStyleCnt="3">
        <dgm:presLayoutVars>
          <dgm:bulletEnabled val="1"/>
        </dgm:presLayoutVars>
      </dgm:prSet>
      <dgm:spPr/>
    </dgm:pt>
    <dgm:pt modelId="{26B28048-DBAD-4E53-9699-2C48B099DC18}" type="pres">
      <dgm:prSet presAssocID="{AFF1ABF7-CEF1-4B7A-AEF0-1AC4792959FD}" presName="accent_2" presStyleCnt="0"/>
      <dgm:spPr/>
    </dgm:pt>
    <dgm:pt modelId="{18BA8D87-1CA6-43C1-BD7A-37814938FDDD}" type="pres">
      <dgm:prSet presAssocID="{AFF1ABF7-CEF1-4B7A-AEF0-1AC4792959FD}" presName="accentRepeatNode" presStyleLbl="solidFgAcc1" presStyleIdx="1" presStyleCnt="3"/>
      <dgm:spPr/>
    </dgm:pt>
    <dgm:pt modelId="{D735E5ED-D793-4276-8170-D6BBA6B3A22C}" type="pres">
      <dgm:prSet presAssocID="{FC54B3E1-897E-429A-BACC-5B7ADBDB2BA8}" presName="text_3" presStyleLbl="node1" presStyleIdx="2" presStyleCnt="3">
        <dgm:presLayoutVars>
          <dgm:bulletEnabled val="1"/>
        </dgm:presLayoutVars>
      </dgm:prSet>
      <dgm:spPr/>
    </dgm:pt>
    <dgm:pt modelId="{4C6EF6AE-4A4A-49E0-9E1F-6FC9A17F4D5D}" type="pres">
      <dgm:prSet presAssocID="{FC54B3E1-897E-429A-BACC-5B7ADBDB2BA8}" presName="accent_3" presStyleCnt="0"/>
      <dgm:spPr/>
    </dgm:pt>
    <dgm:pt modelId="{7C89A174-BA72-438A-B7BE-DD9AD418C801}" type="pres">
      <dgm:prSet presAssocID="{FC54B3E1-897E-429A-BACC-5B7ADBDB2BA8}" presName="accentRepeatNode" presStyleLbl="solidFgAcc1" presStyleIdx="2" presStyleCnt="3"/>
      <dgm:spPr/>
    </dgm:pt>
  </dgm:ptLst>
  <dgm:cxnLst>
    <dgm:cxn modelId="{A5748116-2A91-4166-A317-22BF8FDD1000}" srcId="{8A6F30F8-B373-41F4-8612-03C4B7257CB2}" destId="{F6C0BAB2-218C-4E99-A3DE-E525B20F5A0E}" srcOrd="0" destOrd="0" parTransId="{6B192FED-ED7C-4FFE-BA8F-EFF8E429D17E}" sibTransId="{A6E396AD-8824-458B-A322-ACDA86DCECEB}"/>
    <dgm:cxn modelId="{B64A484A-2A42-4907-8825-B7E0221ACE95}" srcId="{8A6F30F8-B373-41F4-8612-03C4B7257CB2}" destId="{FC54B3E1-897E-429A-BACC-5B7ADBDB2BA8}" srcOrd="2" destOrd="0" parTransId="{0346ED3E-AD3C-469E-9D59-3D50B4C927C6}" sibTransId="{843E11BD-B8BE-4B26-A3F4-B828AED165CB}"/>
    <dgm:cxn modelId="{3AC95176-7229-421E-B5BC-EC8E466C3601}" type="presOf" srcId="{FC54B3E1-897E-429A-BACC-5B7ADBDB2BA8}" destId="{D735E5ED-D793-4276-8170-D6BBA6B3A22C}" srcOrd="0" destOrd="0" presId="urn:microsoft.com/office/officeart/2008/layout/VerticalCurvedList"/>
    <dgm:cxn modelId="{551EBC58-C9B5-4A7E-AECA-712BECEB5481}" type="presOf" srcId="{8A6F30F8-B373-41F4-8612-03C4B7257CB2}" destId="{6864404E-FE12-4E82-9365-B7002911BEF7}" srcOrd="0" destOrd="0" presId="urn:microsoft.com/office/officeart/2008/layout/VerticalCurvedList"/>
    <dgm:cxn modelId="{09DA9DB1-439F-46A5-8C29-0C63DC88CA6C}" type="presOf" srcId="{AFF1ABF7-CEF1-4B7A-AEF0-1AC4792959FD}" destId="{1C422A82-1E71-438D-AD5D-A1DCA1F15C1D}" srcOrd="0" destOrd="0" presId="urn:microsoft.com/office/officeart/2008/layout/VerticalCurvedList"/>
    <dgm:cxn modelId="{3A7420CE-6595-41ED-947F-DB766D8A3C41}" srcId="{8A6F30F8-B373-41F4-8612-03C4B7257CB2}" destId="{AFF1ABF7-CEF1-4B7A-AEF0-1AC4792959FD}" srcOrd="1" destOrd="0" parTransId="{B51F0129-44B2-475A-AE44-25AD76F49562}" sibTransId="{C0104ABE-8799-4BAD-A09A-97022AA9FE7D}"/>
    <dgm:cxn modelId="{94C114F3-5B3C-46DE-A7C6-764D12E5C644}" type="presOf" srcId="{A6E396AD-8824-458B-A322-ACDA86DCECEB}" destId="{8FC4A5F7-B224-417B-83D7-C5C9DD9B556C}" srcOrd="0" destOrd="0" presId="urn:microsoft.com/office/officeart/2008/layout/VerticalCurvedList"/>
    <dgm:cxn modelId="{271430FD-2F1C-4891-9EA3-09AE991ECCC1}" type="presOf" srcId="{F6C0BAB2-218C-4E99-A3DE-E525B20F5A0E}" destId="{254FED32-BCF9-43EF-BB51-5D4517885200}" srcOrd="0" destOrd="0" presId="urn:microsoft.com/office/officeart/2008/layout/VerticalCurvedList"/>
    <dgm:cxn modelId="{10A44FF2-DCDA-4C39-BDA7-7138A2F88DF2}" type="presParOf" srcId="{6864404E-FE12-4E82-9365-B7002911BEF7}" destId="{0B83F575-E296-44D8-946A-8AF4E2998E01}" srcOrd="0" destOrd="0" presId="urn:microsoft.com/office/officeart/2008/layout/VerticalCurvedList"/>
    <dgm:cxn modelId="{3055A478-6AF6-4DA0-87B8-4E988012BC6B}" type="presParOf" srcId="{0B83F575-E296-44D8-946A-8AF4E2998E01}" destId="{5100EA29-5973-462D-AE56-DCD3150EAB81}" srcOrd="0" destOrd="0" presId="urn:microsoft.com/office/officeart/2008/layout/VerticalCurvedList"/>
    <dgm:cxn modelId="{ED02E9FF-908E-43DB-86B8-B5BE930EDEB0}" type="presParOf" srcId="{5100EA29-5973-462D-AE56-DCD3150EAB81}" destId="{390FFE5E-2334-43E4-AC73-26A5AFFBCD11}" srcOrd="0" destOrd="0" presId="urn:microsoft.com/office/officeart/2008/layout/VerticalCurvedList"/>
    <dgm:cxn modelId="{09C9A207-961D-4E23-8A2E-A97E38F967A7}" type="presParOf" srcId="{5100EA29-5973-462D-AE56-DCD3150EAB81}" destId="{8FC4A5F7-B224-417B-83D7-C5C9DD9B556C}" srcOrd="1" destOrd="0" presId="urn:microsoft.com/office/officeart/2008/layout/VerticalCurvedList"/>
    <dgm:cxn modelId="{C56269E7-2F1B-47E2-8FDD-5D528B3192F6}" type="presParOf" srcId="{5100EA29-5973-462D-AE56-DCD3150EAB81}" destId="{8F7550D9-276E-4427-8A4A-662C6C0D995F}" srcOrd="2" destOrd="0" presId="urn:microsoft.com/office/officeart/2008/layout/VerticalCurvedList"/>
    <dgm:cxn modelId="{BF8BF2DD-EEE9-4294-8688-8C9F549831D0}" type="presParOf" srcId="{5100EA29-5973-462D-AE56-DCD3150EAB81}" destId="{EFBC9E6F-91B0-4F4E-B215-24FF1E1D19DE}" srcOrd="3" destOrd="0" presId="urn:microsoft.com/office/officeart/2008/layout/VerticalCurvedList"/>
    <dgm:cxn modelId="{DA81AC5A-639F-4389-B148-C9340E22827B}" type="presParOf" srcId="{0B83F575-E296-44D8-946A-8AF4E2998E01}" destId="{254FED32-BCF9-43EF-BB51-5D4517885200}" srcOrd="1" destOrd="0" presId="urn:microsoft.com/office/officeart/2008/layout/VerticalCurvedList"/>
    <dgm:cxn modelId="{DA9A2ABC-D59F-4494-B632-DD4729908B3E}" type="presParOf" srcId="{0B83F575-E296-44D8-946A-8AF4E2998E01}" destId="{388DB14F-A0A0-45D3-8B34-87F7E9836444}" srcOrd="2" destOrd="0" presId="urn:microsoft.com/office/officeart/2008/layout/VerticalCurvedList"/>
    <dgm:cxn modelId="{F481425D-94EC-41ED-BF8A-E8C2A8ABCC6D}" type="presParOf" srcId="{388DB14F-A0A0-45D3-8B34-87F7E9836444}" destId="{1A07A324-FA34-414B-8A5D-A0A22577DC1B}" srcOrd="0" destOrd="0" presId="urn:microsoft.com/office/officeart/2008/layout/VerticalCurvedList"/>
    <dgm:cxn modelId="{6EAD00E2-C0A7-411C-AD64-5E361B0729C9}" type="presParOf" srcId="{0B83F575-E296-44D8-946A-8AF4E2998E01}" destId="{1C422A82-1E71-438D-AD5D-A1DCA1F15C1D}" srcOrd="3" destOrd="0" presId="urn:microsoft.com/office/officeart/2008/layout/VerticalCurvedList"/>
    <dgm:cxn modelId="{363E4F64-9CBF-4FA3-82AB-CEBC9DFCF102}" type="presParOf" srcId="{0B83F575-E296-44D8-946A-8AF4E2998E01}" destId="{26B28048-DBAD-4E53-9699-2C48B099DC18}" srcOrd="4" destOrd="0" presId="urn:microsoft.com/office/officeart/2008/layout/VerticalCurvedList"/>
    <dgm:cxn modelId="{E4BA2C60-9EE6-481B-9187-A210A1B865FD}" type="presParOf" srcId="{26B28048-DBAD-4E53-9699-2C48B099DC18}" destId="{18BA8D87-1CA6-43C1-BD7A-37814938FDDD}" srcOrd="0" destOrd="0" presId="urn:microsoft.com/office/officeart/2008/layout/VerticalCurvedList"/>
    <dgm:cxn modelId="{9F7146FA-EB60-402B-9548-F1E5B4DE3FDA}" type="presParOf" srcId="{0B83F575-E296-44D8-946A-8AF4E2998E01}" destId="{D735E5ED-D793-4276-8170-D6BBA6B3A22C}" srcOrd="5" destOrd="0" presId="urn:microsoft.com/office/officeart/2008/layout/VerticalCurvedList"/>
    <dgm:cxn modelId="{2016F55C-C317-4718-B4DC-477169CCC7B4}" type="presParOf" srcId="{0B83F575-E296-44D8-946A-8AF4E2998E01}" destId="{4C6EF6AE-4A4A-49E0-9E1F-6FC9A17F4D5D}" srcOrd="6" destOrd="0" presId="urn:microsoft.com/office/officeart/2008/layout/VerticalCurvedList"/>
    <dgm:cxn modelId="{FCB0E865-1E56-460F-82ED-5460C16A7760}" type="presParOf" srcId="{4C6EF6AE-4A4A-49E0-9E1F-6FC9A17F4D5D}" destId="{7C89A174-BA72-438A-B7BE-DD9AD418C80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A4055F-57D1-4D46-B528-0FB05C187D3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D62E6E-D02D-4BFA-A721-4254099D6CAA}">
      <dgm:prSet phldrT="[Text]" phldr="0"/>
      <dgm:spPr/>
      <dgm:t>
        <a:bodyPr/>
        <a:lstStyle/>
        <a:p>
          <a:r>
            <a:rPr lang="en-US" dirty="0"/>
            <a:t>Must be in writing </a:t>
          </a:r>
        </a:p>
      </dgm:t>
    </dgm:pt>
    <dgm:pt modelId="{1E704CB4-9858-40BA-8F09-04456122BB1D}" type="parTrans" cxnId="{1875C6B9-597D-4A9A-95F6-F1B84425CE09}">
      <dgm:prSet/>
      <dgm:spPr/>
      <dgm:t>
        <a:bodyPr/>
        <a:lstStyle/>
        <a:p>
          <a:endParaRPr lang="en-US"/>
        </a:p>
      </dgm:t>
    </dgm:pt>
    <dgm:pt modelId="{EA41C88F-B780-419A-B55A-F8CA891C11CE}" type="sibTrans" cxnId="{1875C6B9-597D-4A9A-95F6-F1B84425CE09}">
      <dgm:prSet/>
      <dgm:spPr/>
      <dgm:t>
        <a:bodyPr/>
        <a:lstStyle/>
        <a:p>
          <a:endParaRPr lang="en-US"/>
        </a:p>
      </dgm:t>
    </dgm:pt>
    <dgm:pt modelId="{15EFC077-1C53-464A-8B43-C6B7D929073E}">
      <dgm:prSet phldrT="[Text]" phldr="0"/>
      <dgm:spPr/>
      <dgm:t>
        <a:bodyPr/>
        <a:lstStyle/>
        <a:p>
          <a:r>
            <a:rPr lang="en-US" dirty="0"/>
            <a:t>Must come directly from local government officials</a:t>
          </a:r>
        </a:p>
      </dgm:t>
    </dgm:pt>
    <dgm:pt modelId="{D627079F-ECC3-4007-ABB4-CE2CB9D126E9}" type="parTrans" cxnId="{1D5C3F0A-D782-4F97-BCE9-87480E793BF9}">
      <dgm:prSet/>
      <dgm:spPr/>
      <dgm:t>
        <a:bodyPr/>
        <a:lstStyle/>
        <a:p>
          <a:endParaRPr lang="en-US"/>
        </a:p>
      </dgm:t>
    </dgm:pt>
    <dgm:pt modelId="{52EB9582-7DD1-4597-B4E7-AEBFCABFDB27}" type="sibTrans" cxnId="{1D5C3F0A-D782-4F97-BCE9-87480E793BF9}">
      <dgm:prSet/>
      <dgm:spPr/>
      <dgm:t>
        <a:bodyPr/>
        <a:lstStyle/>
        <a:p>
          <a:endParaRPr lang="en-US"/>
        </a:p>
      </dgm:t>
    </dgm:pt>
    <dgm:pt modelId="{2A656797-528D-4F64-8749-DC279A6C5174}">
      <dgm:prSet phldrT="[Text]" phldr="0"/>
      <dgm:spPr/>
      <dgm:t>
        <a:bodyPr/>
        <a:lstStyle/>
        <a:p>
          <a:r>
            <a:rPr lang="en-US" dirty="0"/>
            <a:t>Must include a specific reason for the delay</a:t>
          </a:r>
        </a:p>
      </dgm:t>
    </dgm:pt>
    <dgm:pt modelId="{E9746D83-877B-422B-B14E-F2988CDE969A}" type="parTrans" cxnId="{F3961E21-32F7-4B9B-A31B-3BA88442FBB9}">
      <dgm:prSet/>
      <dgm:spPr/>
      <dgm:t>
        <a:bodyPr/>
        <a:lstStyle/>
        <a:p>
          <a:endParaRPr lang="en-US"/>
        </a:p>
      </dgm:t>
    </dgm:pt>
    <dgm:pt modelId="{AD2E7BE2-F5DE-4B46-990B-BC1822B2819A}" type="sibTrans" cxnId="{F3961E21-32F7-4B9B-A31B-3BA88442FBB9}">
      <dgm:prSet/>
      <dgm:spPr/>
      <dgm:t>
        <a:bodyPr/>
        <a:lstStyle/>
        <a:p>
          <a:endParaRPr lang="en-US"/>
        </a:p>
      </dgm:t>
    </dgm:pt>
    <dgm:pt modelId="{7B9850D9-0709-4EE5-8CB2-627ADC38E88E}" type="pres">
      <dgm:prSet presAssocID="{DEA4055F-57D1-4D46-B528-0FB05C187D3E}" presName="Name0" presStyleCnt="0">
        <dgm:presLayoutVars>
          <dgm:chMax val="7"/>
          <dgm:chPref val="7"/>
          <dgm:dir/>
        </dgm:presLayoutVars>
      </dgm:prSet>
      <dgm:spPr/>
    </dgm:pt>
    <dgm:pt modelId="{A45BABD4-1A5E-4B0D-AE49-83633DA0C538}" type="pres">
      <dgm:prSet presAssocID="{DEA4055F-57D1-4D46-B528-0FB05C187D3E}" presName="Name1" presStyleCnt="0"/>
      <dgm:spPr/>
    </dgm:pt>
    <dgm:pt modelId="{C65087E8-3929-4294-876A-8E1A0CD2E697}" type="pres">
      <dgm:prSet presAssocID="{DEA4055F-57D1-4D46-B528-0FB05C187D3E}" presName="cycle" presStyleCnt="0"/>
      <dgm:spPr/>
    </dgm:pt>
    <dgm:pt modelId="{E661DAB6-0897-440A-97D5-DAA16752E52B}" type="pres">
      <dgm:prSet presAssocID="{DEA4055F-57D1-4D46-B528-0FB05C187D3E}" presName="srcNode" presStyleLbl="node1" presStyleIdx="0" presStyleCnt="3"/>
      <dgm:spPr/>
    </dgm:pt>
    <dgm:pt modelId="{F360C73D-CC00-4AA6-8899-BDBCAC2E3C33}" type="pres">
      <dgm:prSet presAssocID="{DEA4055F-57D1-4D46-B528-0FB05C187D3E}" presName="conn" presStyleLbl="parChTrans1D2" presStyleIdx="0" presStyleCnt="1"/>
      <dgm:spPr/>
    </dgm:pt>
    <dgm:pt modelId="{420C5031-3EFD-4766-A3AC-224EAEBEACB9}" type="pres">
      <dgm:prSet presAssocID="{DEA4055F-57D1-4D46-B528-0FB05C187D3E}" presName="extraNode" presStyleLbl="node1" presStyleIdx="0" presStyleCnt="3"/>
      <dgm:spPr/>
    </dgm:pt>
    <dgm:pt modelId="{BB325E72-2AEB-436F-90A1-0CD2CB0A5ADD}" type="pres">
      <dgm:prSet presAssocID="{DEA4055F-57D1-4D46-B528-0FB05C187D3E}" presName="dstNode" presStyleLbl="node1" presStyleIdx="0" presStyleCnt="3"/>
      <dgm:spPr/>
    </dgm:pt>
    <dgm:pt modelId="{0577CEEB-E7D2-4962-A658-9BB217417246}" type="pres">
      <dgm:prSet presAssocID="{B7D62E6E-D02D-4BFA-A721-4254099D6CAA}" presName="text_1" presStyleLbl="node1" presStyleIdx="0" presStyleCnt="3">
        <dgm:presLayoutVars>
          <dgm:bulletEnabled val="1"/>
        </dgm:presLayoutVars>
      </dgm:prSet>
      <dgm:spPr/>
    </dgm:pt>
    <dgm:pt modelId="{A339C76D-0E0C-4AC1-B5CC-FB2B24378738}" type="pres">
      <dgm:prSet presAssocID="{B7D62E6E-D02D-4BFA-A721-4254099D6CAA}" presName="accent_1" presStyleCnt="0"/>
      <dgm:spPr/>
    </dgm:pt>
    <dgm:pt modelId="{FCAD65FA-0725-4A1A-AA6E-CB249B015F5F}" type="pres">
      <dgm:prSet presAssocID="{B7D62E6E-D02D-4BFA-A721-4254099D6CAA}" presName="accentRepeatNode" presStyleLbl="solidFgAcc1" presStyleIdx="0" presStyleCnt="3"/>
      <dgm:spPr/>
    </dgm:pt>
    <dgm:pt modelId="{3C448F3E-1EA3-455F-B1E7-0753F85F2F06}" type="pres">
      <dgm:prSet presAssocID="{15EFC077-1C53-464A-8B43-C6B7D929073E}" presName="text_2" presStyleLbl="node1" presStyleIdx="1" presStyleCnt="3">
        <dgm:presLayoutVars>
          <dgm:bulletEnabled val="1"/>
        </dgm:presLayoutVars>
      </dgm:prSet>
      <dgm:spPr/>
    </dgm:pt>
    <dgm:pt modelId="{C357AE6D-8CE4-4EE5-A7F2-62656A05BC66}" type="pres">
      <dgm:prSet presAssocID="{15EFC077-1C53-464A-8B43-C6B7D929073E}" presName="accent_2" presStyleCnt="0"/>
      <dgm:spPr/>
    </dgm:pt>
    <dgm:pt modelId="{C1BAF079-DF5A-46A1-8E6C-EF9FF9815318}" type="pres">
      <dgm:prSet presAssocID="{15EFC077-1C53-464A-8B43-C6B7D929073E}" presName="accentRepeatNode" presStyleLbl="solidFgAcc1" presStyleIdx="1" presStyleCnt="3"/>
      <dgm:spPr/>
    </dgm:pt>
    <dgm:pt modelId="{ABF04D5F-BDD2-4556-AC53-7CC1CD36FA24}" type="pres">
      <dgm:prSet presAssocID="{2A656797-528D-4F64-8749-DC279A6C5174}" presName="text_3" presStyleLbl="node1" presStyleIdx="2" presStyleCnt="3">
        <dgm:presLayoutVars>
          <dgm:bulletEnabled val="1"/>
        </dgm:presLayoutVars>
      </dgm:prSet>
      <dgm:spPr/>
    </dgm:pt>
    <dgm:pt modelId="{7CA6AF7A-71C5-42EC-8221-1FF4C79D41A6}" type="pres">
      <dgm:prSet presAssocID="{2A656797-528D-4F64-8749-DC279A6C5174}" presName="accent_3" presStyleCnt="0"/>
      <dgm:spPr/>
    </dgm:pt>
    <dgm:pt modelId="{0292378C-F18C-4FEA-8000-D3C0F4145625}" type="pres">
      <dgm:prSet presAssocID="{2A656797-528D-4F64-8749-DC279A6C5174}" presName="accentRepeatNode" presStyleLbl="solidFgAcc1" presStyleIdx="2" presStyleCnt="3"/>
      <dgm:spPr/>
    </dgm:pt>
  </dgm:ptLst>
  <dgm:cxnLst>
    <dgm:cxn modelId="{1D5C3F0A-D782-4F97-BCE9-87480E793BF9}" srcId="{DEA4055F-57D1-4D46-B528-0FB05C187D3E}" destId="{15EFC077-1C53-464A-8B43-C6B7D929073E}" srcOrd="1" destOrd="0" parTransId="{D627079F-ECC3-4007-ABB4-CE2CB9D126E9}" sibTransId="{52EB9582-7DD1-4597-B4E7-AEBFCABFDB27}"/>
    <dgm:cxn modelId="{B5130A11-A7A4-47B2-ABC0-36074BFAF540}" type="presOf" srcId="{B7D62E6E-D02D-4BFA-A721-4254099D6CAA}" destId="{0577CEEB-E7D2-4962-A658-9BB217417246}" srcOrd="0" destOrd="0" presId="urn:microsoft.com/office/officeart/2008/layout/VerticalCurvedList"/>
    <dgm:cxn modelId="{F3961E21-32F7-4B9B-A31B-3BA88442FBB9}" srcId="{DEA4055F-57D1-4D46-B528-0FB05C187D3E}" destId="{2A656797-528D-4F64-8749-DC279A6C5174}" srcOrd="2" destOrd="0" parTransId="{E9746D83-877B-422B-B14E-F2988CDE969A}" sibTransId="{AD2E7BE2-F5DE-4B46-990B-BC1822B2819A}"/>
    <dgm:cxn modelId="{CA17C23C-8805-4A0F-ACD2-63121C418EDB}" type="presOf" srcId="{15EFC077-1C53-464A-8B43-C6B7D929073E}" destId="{3C448F3E-1EA3-455F-B1E7-0753F85F2F06}" srcOrd="0" destOrd="0" presId="urn:microsoft.com/office/officeart/2008/layout/VerticalCurvedList"/>
    <dgm:cxn modelId="{35454C58-1877-4686-97CA-ED860C7E9F28}" type="presOf" srcId="{EA41C88F-B780-419A-B55A-F8CA891C11CE}" destId="{F360C73D-CC00-4AA6-8899-BDBCAC2E3C33}" srcOrd="0" destOrd="0" presId="urn:microsoft.com/office/officeart/2008/layout/VerticalCurvedList"/>
    <dgm:cxn modelId="{4CCD8C80-1ABC-4B8E-AD69-731E0D0175EF}" type="presOf" srcId="{DEA4055F-57D1-4D46-B528-0FB05C187D3E}" destId="{7B9850D9-0709-4EE5-8CB2-627ADC38E88E}" srcOrd="0" destOrd="0" presId="urn:microsoft.com/office/officeart/2008/layout/VerticalCurvedList"/>
    <dgm:cxn modelId="{1875C6B9-597D-4A9A-95F6-F1B84425CE09}" srcId="{DEA4055F-57D1-4D46-B528-0FB05C187D3E}" destId="{B7D62E6E-D02D-4BFA-A721-4254099D6CAA}" srcOrd="0" destOrd="0" parTransId="{1E704CB4-9858-40BA-8F09-04456122BB1D}" sibTransId="{EA41C88F-B780-419A-B55A-F8CA891C11CE}"/>
    <dgm:cxn modelId="{AE80C3DD-7BB0-4C85-9A9E-302B584958C1}" type="presOf" srcId="{2A656797-528D-4F64-8749-DC279A6C5174}" destId="{ABF04D5F-BDD2-4556-AC53-7CC1CD36FA24}" srcOrd="0" destOrd="0" presId="urn:microsoft.com/office/officeart/2008/layout/VerticalCurvedList"/>
    <dgm:cxn modelId="{B5739169-4AFD-43F3-B76C-FB082CEDDD80}" type="presParOf" srcId="{7B9850D9-0709-4EE5-8CB2-627ADC38E88E}" destId="{A45BABD4-1A5E-4B0D-AE49-83633DA0C538}" srcOrd="0" destOrd="0" presId="urn:microsoft.com/office/officeart/2008/layout/VerticalCurvedList"/>
    <dgm:cxn modelId="{B74338EE-AA48-43C6-8C15-D74E6FCE2862}" type="presParOf" srcId="{A45BABD4-1A5E-4B0D-AE49-83633DA0C538}" destId="{C65087E8-3929-4294-876A-8E1A0CD2E697}" srcOrd="0" destOrd="0" presId="urn:microsoft.com/office/officeart/2008/layout/VerticalCurvedList"/>
    <dgm:cxn modelId="{982D60A2-C049-43C1-88F8-5EE2B4949D81}" type="presParOf" srcId="{C65087E8-3929-4294-876A-8E1A0CD2E697}" destId="{E661DAB6-0897-440A-97D5-DAA16752E52B}" srcOrd="0" destOrd="0" presId="urn:microsoft.com/office/officeart/2008/layout/VerticalCurvedList"/>
    <dgm:cxn modelId="{6B010FD0-5893-4AF5-B100-99CF9E8C9842}" type="presParOf" srcId="{C65087E8-3929-4294-876A-8E1A0CD2E697}" destId="{F360C73D-CC00-4AA6-8899-BDBCAC2E3C33}" srcOrd="1" destOrd="0" presId="urn:microsoft.com/office/officeart/2008/layout/VerticalCurvedList"/>
    <dgm:cxn modelId="{F2599071-A246-48DD-B5CE-366CED886C6B}" type="presParOf" srcId="{C65087E8-3929-4294-876A-8E1A0CD2E697}" destId="{420C5031-3EFD-4766-A3AC-224EAEBEACB9}" srcOrd="2" destOrd="0" presId="urn:microsoft.com/office/officeart/2008/layout/VerticalCurvedList"/>
    <dgm:cxn modelId="{8B1236E4-74A4-493B-B248-96B5EFCDE79B}" type="presParOf" srcId="{C65087E8-3929-4294-876A-8E1A0CD2E697}" destId="{BB325E72-2AEB-436F-90A1-0CD2CB0A5ADD}" srcOrd="3" destOrd="0" presId="urn:microsoft.com/office/officeart/2008/layout/VerticalCurvedList"/>
    <dgm:cxn modelId="{1C3CAA52-F1CE-43F4-B435-A654A554DD24}" type="presParOf" srcId="{A45BABD4-1A5E-4B0D-AE49-83633DA0C538}" destId="{0577CEEB-E7D2-4962-A658-9BB217417246}" srcOrd="1" destOrd="0" presId="urn:microsoft.com/office/officeart/2008/layout/VerticalCurvedList"/>
    <dgm:cxn modelId="{50A9FA46-8C2F-4AFE-902C-BB961C9DFE64}" type="presParOf" srcId="{A45BABD4-1A5E-4B0D-AE49-83633DA0C538}" destId="{A339C76D-0E0C-4AC1-B5CC-FB2B24378738}" srcOrd="2" destOrd="0" presId="urn:microsoft.com/office/officeart/2008/layout/VerticalCurvedList"/>
    <dgm:cxn modelId="{AD57ECE6-1B29-43F7-8BD3-9EB5813052E6}" type="presParOf" srcId="{A339C76D-0E0C-4AC1-B5CC-FB2B24378738}" destId="{FCAD65FA-0725-4A1A-AA6E-CB249B015F5F}" srcOrd="0" destOrd="0" presId="urn:microsoft.com/office/officeart/2008/layout/VerticalCurvedList"/>
    <dgm:cxn modelId="{F1BB6AFC-65B7-4A4E-A5EE-B7CFB08001AF}" type="presParOf" srcId="{A45BABD4-1A5E-4B0D-AE49-83633DA0C538}" destId="{3C448F3E-1EA3-455F-B1E7-0753F85F2F06}" srcOrd="3" destOrd="0" presId="urn:microsoft.com/office/officeart/2008/layout/VerticalCurvedList"/>
    <dgm:cxn modelId="{DA02E0A0-46F0-420C-9FD7-5CCD09863717}" type="presParOf" srcId="{A45BABD4-1A5E-4B0D-AE49-83633DA0C538}" destId="{C357AE6D-8CE4-4EE5-A7F2-62656A05BC66}" srcOrd="4" destOrd="0" presId="urn:microsoft.com/office/officeart/2008/layout/VerticalCurvedList"/>
    <dgm:cxn modelId="{8591370C-7AB3-4534-BFD4-FD1AFD8C47B9}" type="presParOf" srcId="{C357AE6D-8CE4-4EE5-A7F2-62656A05BC66}" destId="{C1BAF079-DF5A-46A1-8E6C-EF9FF9815318}" srcOrd="0" destOrd="0" presId="urn:microsoft.com/office/officeart/2008/layout/VerticalCurvedList"/>
    <dgm:cxn modelId="{FE864DC4-0D23-429E-BF9A-DB1A2BC9FA9A}" type="presParOf" srcId="{A45BABD4-1A5E-4B0D-AE49-83633DA0C538}" destId="{ABF04D5F-BDD2-4556-AC53-7CC1CD36FA24}" srcOrd="5" destOrd="0" presId="urn:microsoft.com/office/officeart/2008/layout/VerticalCurvedList"/>
    <dgm:cxn modelId="{838C2220-466F-42BC-A565-85C97008379A}" type="presParOf" srcId="{A45BABD4-1A5E-4B0D-AE49-83633DA0C538}" destId="{7CA6AF7A-71C5-42EC-8221-1FF4C79D41A6}" srcOrd="6" destOrd="0" presId="urn:microsoft.com/office/officeart/2008/layout/VerticalCurvedList"/>
    <dgm:cxn modelId="{B90200F3-D70B-4380-96F8-8F8667D3C58A}" type="presParOf" srcId="{7CA6AF7A-71C5-42EC-8221-1FF4C79D41A6}" destId="{0292378C-F18C-4FEA-8000-D3C0F414562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9E81F-01C2-43AC-8FBE-DC53EA9E36BC}">
      <dsp:nvSpPr>
        <dsp:cNvPr id="0" name=""/>
        <dsp:cNvSpPr/>
      </dsp:nvSpPr>
      <dsp:spPr>
        <a:xfrm>
          <a:off x="0" y="202827"/>
          <a:ext cx="8128000" cy="9008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Reporting period:</a:t>
          </a:r>
        </a:p>
      </dsp:txBody>
      <dsp:txXfrm>
        <a:off x="43978" y="246805"/>
        <a:ext cx="8040044" cy="812943"/>
      </dsp:txXfrm>
    </dsp:sp>
    <dsp:sp modelId="{56593BE7-4AA0-4F93-A241-3CD46A1490D5}">
      <dsp:nvSpPr>
        <dsp:cNvPr id="0" name=""/>
        <dsp:cNvSpPr/>
      </dsp:nvSpPr>
      <dsp:spPr>
        <a:xfrm>
          <a:off x="0" y="1103727"/>
          <a:ext cx="8128000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/>
            <a:t>December 1, 2024, through November 30, 2025</a:t>
          </a:r>
        </a:p>
      </dsp:txBody>
      <dsp:txXfrm>
        <a:off x="0" y="1103727"/>
        <a:ext cx="8128000" cy="579600"/>
      </dsp:txXfrm>
    </dsp:sp>
    <dsp:sp modelId="{EDFECF60-94D9-4419-8590-AFB5435EAE45}">
      <dsp:nvSpPr>
        <dsp:cNvPr id="0" name=""/>
        <dsp:cNvSpPr/>
      </dsp:nvSpPr>
      <dsp:spPr>
        <a:xfrm>
          <a:off x="0" y="1683327"/>
          <a:ext cx="8128000" cy="9008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Reporting deadline:</a:t>
          </a:r>
        </a:p>
      </dsp:txBody>
      <dsp:txXfrm>
        <a:off x="43978" y="1727305"/>
        <a:ext cx="8040044" cy="812943"/>
      </dsp:txXfrm>
    </dsp:sp>
    <dsp:sp modelId="{C71AEBFD-77F5-4877-B1EE-D0D20267F732}">
      <dsp:nvSpPr>
        <dsp:cNvPr id="0" name=""/>
        <dsp:cNvSpPr/>
      </dsp:nvSpPr>
      <dsp:spPr>
        <a:xfrm>
          <a:off x="0" y="2584227"/>
          <a:ext cx="8128000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/>
            <a:t>December 31, 2025</a:t>
          </a:r>
        </a:p>
      </dsp:txBody>
      <dsp:txXfrm>
        <a:off x="0" y="2584227"/>
        <a:ext cx="8128000" cy="579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7E578C-3B4D-43FA-B984-9EF6473738C7}">
      <dsp:nvSpPr>
        <dsp:cNvPr id="0" name=""/>
        <dsp:cNvSpPr/>
      </dsp:nvSpPr>
      <dsp:spPr>
        <a:xfrm>
          <a:off x="0" y="71081"/>
          <a:ext cx="10515600" cy="1341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Required to submit electronically using the submission portal</a:t>
          </a:r>
        </a:p>
      </dsp:txBody>
      <dsp:txXfrm>
        <a:off x="65511" y="136592"/>
        <a:ext cx="10384578" cy="1210967"/>
      </dsp:txXfrm>
    </dsp:sp>
    <dsp:sp modelId="{098DE23B-3BD5-4167-9579-BDCFE9DB9EAA}">
      <dsp:nvSpPr>
        <dsp:cNvPr id="0" name=""/>
        <dsp:cNvSpPr/>
      </dsp:nvSpPr>
      <dsp:spPr>
        <a:xfrm>
          <a:off x="0" y="1413071"/>
          <a:ext cx="10515600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Audited financial statements or Agreed-Upon Procedures Reports (AUP)</a:t>
          </a:r>
        </a:p>
      </dsp:txBody>
      <dsp:txXfrm>
        <a:off x="0" y="1413071"/>
        <a:ext cx="10515600" cy="513360"/>
      </dsp:txXfrm>
    </dsp:sp>
    <dsp:sp modelId="{BE4521D3-34B4-47C0-AEAD-EA4968F453CA}">
      <dsp:nvSpPr>
        <dsp:cNvPr id="0" name=""/>
        <dsp:cNvSpPr/>
      </dsp:nvSpPr>
      <dsp:spPr>
        <a:xfrm>
          <a:off x="0" y="1926431"/>
          <a:ext cx="10515600" cy="1341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Local Government Audit Report Collection System</a:t>
          </a:r>
        </a:p>
      </dsp:txBody>
      <dsp:txXfrm>
        <a:off x="65511" y="1991942"/>
        <a:ext cx="10384578" cy="1210967"/>
      </dsp:txXfrm>
    </dsp:sp>
    <dsp:sp modelId="{03F745E4-016A-4935-9021-37A9C6B8F28E}">
      <dsp:nvSpPr>
        <dsp:cNvPr id="0" name=""/>
        <dsp:cNvSpPr/>
      </dsp:nvSpPr>
      <dsp:spPr>
        <a:xfrm>
          <a:off x="0" y="3268421"/>
          <a:ext cx="10515600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https://www.audits.ga.gov/auth</a:t>
          </a:r>
        </a:p>
      </dsp:txBody>
      <dsp:txXfrm>
        <a:off x="0" y="3268421"/>
        <a:ext cx="10515600" cy="5133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4A5F7-B224-417B-83D7-C5C9DD9B556C}">
      <dsp:nvSpPr>
        <dsp:cNvPr id="0" name=""/>
        <dsp:cNvSpPr/>
      </dsp:nvSpPr>
      <dsp:spPr>
        <a:xfrm>
          <a:off x="-4355459" y="-668092"/>
          <a:ext cx="5189047" cy="5189047"/>
        </a:xfrm>
        <a:prstGeom prst="blockArc">
          <a:avLst>
            <a:gd name="adj1" fmla="val 18900000"/>
            <a:gd name="adj2" fmla="val 2700000"/>
            <a:gd name="adj3" fmla="val 41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4FED32-BCF9-43EF-BB51-5D4517885200}">
      <dsp:nvSpPr>
        <dsp:cNvPr id="0" name=""/>
        <dsp:cNvSpPr/>
      </dsp:nvSpPr>
      <dsp:spPr>
        <a:xfrm>
          <a:off x="536095" y="385286"/>
          <a:ext cx="9927653" cy="7705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1642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Submitted within 180 days after fiscal year end</a:t>
          </a:r>
        </a:p>
      </dsp:txBody>
      <dsp:txXfrm>
        <a:off x="536095" y="385286"/>
        <a:ext cx="9927653" cy="770572"/>
      </dsp:txXfrm>
    </dsp:sp>
    <dsp:sp modelId="{1A07A324-FA34-414B-8A5D-A0A22577DC1B}">
      <dsp:nvSpPr>
        <dsp:cNvPr id="0" name=""/>
        <dsp:cNvSpPr/>
      </dsp:nvSpPr>
      <dsp:spPr>
        <a:xfrm>
          <a:off x="54487" y="288964"/>
          <a:ext cx="963215" cy="9632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422A82-1E71-438D-AD5D-A1DCA1F15C1D}">
      <dsp:nvSpPr>
        <dsp:cNvPr id="0" name=""/>
        <dsp:cNvSpPr/>
      </dsp:nvSpPr>
      <dsp:spPr>
        <a:xfrm>
          <a:off x="816198" y="1541145"/>
          <a:ext cx="9647549" cy="7705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1642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Compliance status based on recorded fiscal year end</a:t>
          </a:r>
        </a:p>
      </dsp:txBody>
      <dsp:txXfrm>
        <a:off x="816198" y="1541145"/>
        <a:ext cx="9647549" cy="770572"/>
      </dsp:txXfrm>
    </dsp:sp>
    <dsp:sp modelId="{18BA8D87-1CA6-43C1-BD7A-37814938FDDD}">
      <dsp:nvSpPr>
        <dsp:cNvPr id="0" name=""/>
        <dsp:cNvSpPr/>
      </dsp:nvSpPr>
      <dsp:spPr>
        <a:xfrm>
          <a:off x="334590" y="1444823"/>
          <a:ext cx="963215" cy="9632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35E5ED-D793-4276-8170-D6BBA6B3A22C}">
      <dsp:nvSpPr>
        <dsp:cNvPr id="0" name=""/>
        <dsp:cNvSpPr/>
      </dsp:nvSpPr>
      <dsp:spPr>
        <a:xfrm>
          <a:off x="536095" y="2697004"/>
          <a:ext cx="9927653" cy="7705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1642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Reports cover no more than 12 months</a:t>
          </a:r>
        </a:p>
      </dsp:txBody>
      <dsp:txXfrm>
        <a:off x="536095" y="2697004"/>
        <a:ext cx="9927653" cy="770572"/>
      </dsp:txXfrm>
    </dsp:sp>
    <dsp:sp modelId="{7C89A174-BA72-438A-B7BE-DD9AD418C801}">
      <dsp:nvSpPr>
        <dsp:cNvPr id="0" name=""/>
        <dsp:cNvSpPr/>
      </dsp:nvSpPr>
      <dsp:spPr>
        <a:xfrm>
          <a:off x="54487" y="2600682"/>
          <a:ext cx="963215" cy="9632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60C73D-CC00-4AA6-8899-BDBCAC2E3C33}">
      <dsp:nvSpPr>
        <dsp:cNvPr id="0" name=""/>
        <dsp:cNvSpPr/>
      </dsp:nvSpPr>
      <dsp:spPr>
        <a:xfrm>
          <a:off x="-4355459" y="-668092"/>
          <a:ext cx="5189047" cy="5189047"/>
        </a:xfrm>
        <a:prstGeom prst="blockArc">
          <a:avLst>
            <a:gd name="adj1" fmla="val 18900000"/>
            <a:gd name="adj2" fmla="val 2700000"/>
            <a:gd name="adj3" fmla="val 41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77CEEB-E7D2-4962-A658-9BB217417246}">
      <dsp:nvSpPr>
        <dsp:cNvPr id="0" name=""/>
        <dsp:cNvSpPr/>
      </dsp:nvSpPr>
      <dsp:spPr>
        <a:xfrm>
          <a:off x="536095" y="385286"/>
          <a:ext cx="9927653" cy="7705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1642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Must be in writing </a:t>
          </a:r>
        </a:p>
      </dsp:txBody>
      <dsp:txXfrm>
        <a:off x="536095" y="385286"/>
        <a:ext cx="9927653" cy="770572"/>
      </dsp:txXfrm>
    </dsp:sp>
    <dsp:sp modelId="{FCAD65FA-0725-4A1A-AA6E-CB249B015F5F}">
      <dsp:nvSpPr>
        <dsp:cNvPr id="0" name=""/>
        <dsp:cNvSpPr/>
      </dsp:nvSpPr>
      <dsp:spPr>
        <a:xfrm>
          <a:off x="54487" y="288964"/>
          <a:ext cx="963215" cy="9632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448F3E-1EA3-455F-B1E7-0753F85F2F06}">
      <dsp:nvSpPr>
        <dsp:cNvPr id="0" name=""/>
        <dsp:cNvSpPr/>
      </dsp:nvSpPr>
      <dsp:spPr>
        <a:xfrm>
          <a:off x="816198" y="1541145"/>
          <a:ext cx="9647549" cy="7705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1642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Must come directly from local government officials</a:t>
          </a:r>
        </a:p>
      </dsp:txBody>
      <dsp:txXfrm>
        <a:off x="816198" y="1541145"/>
        <a:ext cx="9647549" cy="770572"/>
      </dsp:txXfrm>
    </dsp:sp>
    <dsp:sp modelId="{C1BAF079-DF5A-46A1-8E6C-EF9FF9815318}">
      <dsp:nvSpPr>
        <dsp:cNvPr id="0" name=""/>
        <dsp:cNvSpPr/>
      </dsp:nvSpPr>
      <dsp:spPr>
        <a:xfrm>
          <a:off x="334590" y="1444823"/>
          <a:ext cx="963215" cy="9632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04D5F-BDD2-4556-AC53-7CC1CD36FA24}">
      <dsp:nvSpPr>
        <dsp:cNvPr id="0" name=""/>
        <dsp:cNvSpPr/>
      </dsp:nvSpPr>
      <dsp:spPr>
        <a:xfrm>
          <a:off x="536095" y="2697004"/>
          <a:ext cx="9927653" cy="7705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1642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Must include a specific reason for the delay</a:t>
          </a:r>
        </a:p>
      </dsp:txBody>
      <dsp:txXfrm>
        <a:off x="536095" y="2697004"/>
        <a:ext cx="9927653" cy="770572"/>
      </dsp:txXfrm>
    </dsp:sp>
    <dsp:sp modelId="{0292378C-F18C-4FEA-8000-D3C0F4145625}">
      <dsp:nvSpPr>
        <dsp:cNvPr id="0" name=""/>
        <dsp:cNvSpPr/>
      </dsp:nvSpPr>
      <dsp:spPr>
        <a:xfrm>
          <a:off x="54487" y="2600682"/>
          <a:ext cx="963215" cy="9632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B24B4-5C18-41FC-B5FF-DE7E3C1B6E0A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737A6-346F-4010-AC30-2A98C1699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464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ital Title Slide">
    <p:bg>
      <p:bgPr>
        <a:blipFill dpi="0" rotWithShape="1">
          <a:blip r:embed="rId2">
            <a:alphaModFix amt="94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EF6AD38-C831-BCC7-F67D-DD074CB4C2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48000" y="4294018"/>
            <a:ext cx="9144000" cy="1498041"/>
          </a:xfrm>
          <a:solidFill>
            <a:schemeClr val="tx1">
              <a:alpha val="68000"/>
            </a:schemeClr>
          </a:solidFill>
        </p:spPr>
        <p:txBody>
          <a:bodyPr anchor="ctr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B5B2670-D883-9C77-44D8-B64677C248BF}"/>
              </a:ext>
            </a:extLst>
          </p:cNvPr>
          <p:cNvSpPr txBox="1">
            <a:spLocks/>
          </p:cNvSpPr>
          <p:nvPr userDrawn="1"/>
        </p:nvSpPr>
        <p:spPr>
          <a:xfrm>
            <a:off x="318978" y="6245589"/>
            <a:ext cx="4740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424D590-43A1-49C6-AA05-1E22FFF5D9DE}" type="slidenum">
              <a:rPr lang="en-US" sz="900" smtClean="0">
                <a:solidFill>
                  <a:schemeClr val="tx1"/>
                </a:solidFill>
              </a:rPr>
              <a:pPr algn="l"/>
              <a:t>‹#›</a:t>
            </a:fld>
            <a:r>
              <a:rPr lang="en-US" sz="900" dirty="0">
                <a:solidFill>
                  <a:schemeClr val="tx1"/>
                </a:solidFill>
              </a:rPr>
              <a:t> | Georgia Department of Audits &amp; Accounts</a:t>
            </a:r>
          </a:p>
        </p:txBody>
      </p:sp>
    </p:spTree>
    <p:extLst>
      <p:ext uri="{BB962C8B-B14F-4D97-AF65-F5344CB8AC3E}">
        <p14:creationId xmlns:p14="http://schemas.microsoft.com/office/powerpoint/2010/main" val="5558886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 Slide with Charts &amp;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75FF2-1090-8EA7-3F3F-9F9E4A51E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8977D-FAA0-17D9-8FF6-E937EB6116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64912F-B63B-BC5D-2974-369FDE14E8A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33219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459FDF-AF2F-098E-2499-14471C0B91E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B3DC4C-9F65-C0BE-76F6-7CE045BDC97C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33219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9A2FA13-218D-6E70-C5D4-7F42315CE826}"/>
              </a:ext>
            </a:extLst>
          </p:cNvPr>
          <p:cNvSpPr txBox="1">
            <a:spLocks/>
          </p:cNvSpPr>
          <p:nvPr userDrawn="1"/>
        </p:nvSpPr>
        <p:spPr>
          <a:xfrm>
            <a:off x="318978" y="6245589"/>
            <a:ext cx="4740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424D590-43A1-49C6-AA05-1E22FFF5D9DE}" type="slidenum">
              <a:rPr lang="en-US" sz="900" smtClean="0"/>
              <a:pPr algn="l"/>
              <a:t>‹#›</a:t>
            </a:fld>
            <a:endParaRPr lang="en-US" sz="900"/>
          </a:p>
        </p:txBody>
      </p:sp>
      <p:pic>
        <p:nvPicPr>
          <p:cNvPr id="9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C7BA0E1C-7E7B-CFDB-4BAA-C49DEF7186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41" y="6175009"/>
            <a:ext cx="1416718" cy="43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53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Media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8B529-2C0D-978F-1D83-3901BE9BE92A}"/>
              </a:ext>
            </a:extLst>
          </p:cNvPr>
          <p:cNvSpPr txBox="1">
            <a:spLocks/>
          </p:cNvSpPr>
          <p:nvPr userDrawn="1"/>
        </p:nvSpPr>
        <p:spPr>
          <a:xfrm>
            <a:off x="318978" y="6245589"/>
            <a:ext cx="4740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424D590-43A1-49C6-AA05-1E22FFF5D9DE}" type="slidenum">
              <a:rPr lang="en-US" sz="900" smtClean="0"/>
              <a:pPr algn="l"/>
              <a:t>‹#›</a:t>
            </a:fld>
            <a:endParaRPr lang="en-US" sz="900"/>
          </a:p>
        </p:txBody>
      </p:sp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A2C2F82A-8E55-7781-2364-1BB5109320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41" y="6175009"/>
            <a:ext cx="1416718" cy="43570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132FEF6-A24C-8876-BC13-E27B50E197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8187D6D-F737-8B41-869E-58B33504CC8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6012FE3-3FBD-0318-8535-6768816A36D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697241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Photo &amp;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039AAB-D30C-490A-8327-0AAC7064D0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8D831-4A19-D72A-8EDE-F93A69A8CA36}"/>
              </a:ext>
            </a:extLst>
          </p:cNvPr>
          <p:cNvSpPr txBox="1">
            <a:spLocks/>
          </p:cNvSpPr>
          <p:nvPr userDrawn="1"/>
        </p:nvSpPr>
        <p:spPr>
          <a:xfrm>
            <a:off x="318978" y="6245589"/>
            <a:ext cx="4740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424D590-43A1-49C6-AA05-1E22FFF5D9DE}" type="slidenum">
              <a:rPr lang="en-US" sz="900" smtClean="0"/>
              <a:pPr algn="l"/>
              <a:t>‹#›</a:t>
            </a:fld>
            <a:endParaRPr lang="en-US" sz="900"/>
          </a:p>
        </p:txBody>
      </p:sp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18436CFF-154B-F6EC-03B0-4CFFF00AAE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41" y="6175009"/>
            <a:ext cx="1416718" cy="43570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82C2AC3-FBAD-0699-75CC-229E8AA587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6C89F1C-2737-ACF3-EED9-B0302615736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834270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B6BEB9E-065A-CB5B-DC34-B61E80F7C6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3667454"/>
            <a:ext cx="3606801" cy="2384425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448B728-E15E-0ECE-BDB2-C02786AF82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292600" y="3667454"/>
            <a:ext cx="7327900" cy="23844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FC2A9B8-DB65-0AE6-6351-4470FEF30599}"/>
              </a:ext>
            </a:extLst>
          </p:cNvPr>
          <p:cNvSpPr txBox="1">
            <a:spLocks/>
          </p:cNvSpPr>
          <p:nvPr userDrawn="1"/>
        </p:nvSpPr>
        <p:spPr>
          <a:xfrm>
            <a:off x="318978" y="6245589"/>
            <a:ext cx="4740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424D590-43A1-49C6-AA05-1E22FFF5D9DE}" type="slidenum">
              <a:rPr lang="en-US" sz="900" smtClean="0"/>
              <a:pPr algn="l"/>
              <a:t>‹#›</a:t>
            </a:fld>
            <a:endParaRPr lang="en-US" sz="90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8CAEC98-8C5A-89D1-5F10-7B4D517F72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1500" y="0"/>
            <a:ext cx="11620500" cy="3429000"/>
          </a:xfrm>
          <a:solidFill>
            <a:schemeClr val="accent2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52E61FD1-C28E-03A0-FFD3-3AB5F24413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41" y="6175009"/>
            <a:ext cx="1416718" cy="43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144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69DBD16-6E19-129A-76EF-D7AF05AB8FD2}"/>
              </a:ext>
            </a:extLst>
          </p:cNvPr>
          <p:cNvGrpSpPr/>
          <p:nvPr userDrawn="1"/>
        </p:nvGrpSpPr>
        <p:grpSpPr>
          <a:xfrm>
            <a:off x="2317750" y="1574006"/>
            <a:ext cx="347820" cy="4257675"/>
            <a:chOff x="4178300" y="457199"/>
            <a:chExt cx="347820" cy="425767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594E6FE-C9C7-3942-0CD3-8D3179C51A3A}"/>
                </a:ext>
              </a:extLst>
            </p:cNvPr>
            <p:cNvSpPr/>
            <p:nvPr/>
          </p:nvSpPr>
          <p:spPr>
            <a:xfrm rot="5400000">
              <a:off x="3810167" y="2412128"/>
              <a:ext cx="1084086" cy="347820"/>
            </a:xfrm>
            <a:custGeom>
              <a:avLst/>
              <a:gdLst>
                <a:gd name="connsiteX0" fmla="*/ 0 w 1084086"/>
                <a:gd name="connsiteY0" fmla="*/ 347820 h 347820"/>
                <a:gd name="connsiteX1" fmla="*/ 542042 w 1084086"/>
                <a:gd name="connsiteY1" fmla="*/ 0 h 347820"/>
                <a:gd name="connsiteX2" fmla="*/ 1084086 w 1084086"/>
                <a:gd name="connsiteY2" fmla="*/ 347820 h 347820"/>
                <a:gd name="connsiteX3" fmla="*/ 882209 w 1084086"/>
                <a:gd name="connsiteY3" fmla="*/ 347820 h 347820"/>
                <a:gd name="connsiteX4" fmla="*/ 542042 w 1084086"/>
                <a:gd name="connsiteY4" fmla="*/ 129541 h 347820"/>
                <a:gd name="connsiteX5" fmla="*/ 201877 w 1084086"/>
                <a:gd name="connsiteY5" fmla="*/ 347820 h 347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4086" h="347820">
                  <a:moveTo>
                    <a:pt x="0" y="347820"/>
                  </a:moveTo>
                  <a:lnTo>
                    <a:pt x="542042" y="0"/>
                  </a:lnTo>
                  <a:lnTo>
                    <a:pt x="1084086" y="347820"/>
                  </a:lnTo>
                  <a:lnTo>
                    <a:pt x="882209" y="347820"/>
                  </a:lnTo>
                  <a:lnTo>
                    <a:pt x="542042" y="129541"/>
                  </a:lnTo>
                  <a:lnTo>
                    <a:pt x="201877" y="347820"/>
                  </a:lnTo>
                  <a:close/>
                </a:path>
              </a:pathLst>
            </a:cu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180000" rIns="180000" bIns="180000" rtlCol="0" anchor="ctr">
              <a:noAutofit/>
            </a:bodyPr>
            <a:lstStyle/>
            <a:p>
              <a:pPr algn="l">
                <a:lnSpc>
                  <a:spcPct val="120000"/>
                </a:lnSpc>
              </a:pPr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BE806CA-2298-D97C-4149-34A7E75DB808}"/>
                </a:ext>
              </a:extLst>
            </p:cNvPr>
            <p:cNvSpPr/>
            <p:nvPr/>
          </p:nvSpPr>
          <p:spPr>
            <a:xfrm rot="5400000">
              <a:off x="2158603" y="2476896"/>
              <a:ext cx="4257675" cy="218281"/>
            </a:xfrm>
            <a:custGeom>
              <a:avLst/>
              <a:gdLst>
                <a:gd name="connsiteX0" fmla="*/ 0 w 4257675"/>
                <a:gd name="connsiteY0" fmla="*/ 2857148 h 2857148"/>
                <a:gd name="connsiteX1" fmla="*/ 0 w 4257675"/>
                <a:gd name="connsiteY1" fmla="*/ 218281 h 2857148"/>
                <a:gd name="connsiteX2" fmla="*/ 1788667 w 4257675"/>
                <a:gd name="connsiteY2" fmla="*/ 218281 h 2857148"/>
                <a:gd name="connsiteX3" fmla="*/ 2128838 w 4257675"/>
                <a:gd name="connsiteY3" fmla="*/ 0 h 2857148"/>
                <a:gd name="connsiteX4" fmla="*/ 2469010 w 4257675"/>
                <a:gd name="connsiteY4" fmla="*/ 218281 h 2857148"/>
                <a:gd name="connsiteX5" fmla="*/ 4257675 w 4257675"/>
                <a:gd name="connsiteY5" fmla="*/ 218281 h 2857148"/>
                <a:gd name="connsiteX6" fmla="*/ 4257675 w 4257675"/>
                <a:gd name="connsiteY6" fmla="*/ 2857148 h 2857148"/>
                <a:gd name="connsiteX0" fmla="*/ 0 w 4257675"/>
                <a:gd name="connsiteY0" fmla="*/ 2857148 h 2948588"/>
                <a:gd name="connsiteX1" fmla="*/ 0 w 4257675"/>
                <a:gd name="connsiteY1" fmla="*/ 218281 h 2948588"/>
                <a:gd name="connsiteX2" fmla="*/ 1788667 w 4257675"/>
                <a:gd name="connsiteY2" fmla="*/ 218281 h 2948588"/>
                <a:gd name="connsiteX3" fmla="*/ 2128838 w 4257675"/>
                <a:gd name="connsiteY3" fmla="*/ 0 h 2948588"/>
                <a:gd name="connsiteX4" fmla="*/ 2469010 w 4257675"/>
                <a:gd name="connsiteY4" fmla="*/ 218281 h 2948588"/>
                <a:gd name="connsiteX5" fmla="*/ 4257675 w 4257675"/>
                <a:gd name="connsiteY5" fmla="*/ 218281 h 2948588"/>
                <a:gd name="connsiteX6" fmla="*/ 4257675 w 4257675"/>
                <a:gd name="connsiteY6" fmla="*/ 2857148 h 2948588"/>
                <a:gd name="connsiteX7" fmla="*/ 91440 w 4257675"/>
                <a:gd name="connsiteY7" fmla="*/ 2948588 h 2948588"/>
                <a:gd name="connsiteX0" fmla="*/ 0 w 4257675"/>
                <a:gd name="connsiteY0" fmla="*/ 2857148 h 2857148"/>
                <a:gd name="connsiteX1" fmla="*/ 0 w 4257675"/>
                <a:gd name="connsiteY1" fmla="*/ 218281 h 2857148"/>
                <a:gd name="connsiteX2" fmla="*/ 1788667 w 4257675"/>
                <a:gd name="connsiteY2" fmla="*/ 218281 h 2857148"/>
                <a:gd name="connsiteX3" fmla="*/ 2128838 w 4257675"/>
                <a:gd name="connsiteY3" fmla="*/ 0 h 2857148"/>
                <a:gd name="connsiteX4" fmla="*/ 2469010 w 4257675"/>
                <a:gd name="connsiteY4" fmla="*/ 218281 h 2857148"/>
                <a:gd name="connsiteX5" fmla="*/ 4257675 w 4257675"/>
                <a:gd name="connsiteY5" fmla="*/ 218281 h 2857148"/>
                <a:gd name="connsiteX6" fmla="*/ 4257675 w 4257675"/>
                <a:gd name="connsiteY6" fmla="*/ 2857148 h 2857148"/>
                <a:gd name="connsiteX0" fmla="*/ 0 w 4257675"/>
                <a:gd name="connsiteY0" fmla="*/ 218281 h 2857148"/>
                <a:gd name="connsiteX1" fmla="*/ 1788667 w 4257675"/>
                <a:gd name="connsiteY1" fmla="*/ 218281 h 2857148"/>
                <a:gd name="connsiteX2" fmla="*/ 2128838 w 4257675"/>
                <a:gd name="connsiteY2" fmla="*/ 0 h 2857148"/>
                <a:gd name="connsiteX3" fmla="*/ 2469010 w 4257675"/>
                <a:gd name="connsiteY3" fmla="*/ 218281 h 2857148"/>
                <a:gd name="connsiteX4" fmla="*/ 4257675 w 4257675"/>
                <a:gd name="connsiteY4" fmla="*/ 218281 h 2857148"/>
                <a:gd name="connsiteX5" fmla="*/ 4257675 w 4257675"/>
                <a:gd name="connsiteY5" fmla="*/ 2857148 h 2857148"/>
                <a:gd name="connsiteX0" fmla="*/ 0 w 4257675"/>
                <a:gd name="connsiteY0" fmla="*/ 218281 h 218281"/>
                <a:gd name="connsiteX1" fmla="*/ 1788667 w 4257675"/>
                <a:gd name="connsiteY1" fmla="*/ 218281 h 218281"/>
                <a:gd name="connsiteX2" fmla="*/ 2128838 w 4257675"/>
                <a:gd name="connsiteY2" fmla="*/ 0 h 218281"/>
                <a:gd name="connsiteX3" fmla="*/ 2469010 w 4257675"/>
                <a:gd name="connsiteY3" fmla="*/ 218281 h 218281"/>
                <a:gd name="connsiteX4" fmla="*/ 4257675 w 4257675"/>
                <a:gd name="connsiteY4" fmla="*/ 218281 h 218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7675" h="218281">
                  <a:moveTo>
                    <a:pt x="0" y="218281"/>
                  </a:moveTo>
                  <a:lnTo>
                    <a:pt x="1788667" y="218281"/>
                  </a:lnTo>
                  <a:lnTo>
                    <a:pt x="2128838" y="0"/>
                  </a:lnTo>
                  <a:lnTo>
                    <a:pt x="2469010" y="218281"/>
                  </a:lnTo>
                  <a:lnTo>
                    <a:pt x="4257675" y="218281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180000" tIns="180000" rIns="180000" bIns="180000" rtlCol="0" anchor="ctr">
              <a:noAutofit/>
            </a:bodyPr>
            <a:lstStyle/>
            <a:p>
              <a:pPr algn="l">
                <a:lnSpc>
                  <a:spcPct val="120000"/>
                </a:lnSpc>
              </a:pPr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D311CBB-ECB1-A882-29A2-D71DF3A39C2A}"/>
              </a:ext>
            </a:extLst>
          </p:cNvPr>
          <p:cNvGrpSpPr/>
          <p:nvPr userDrawn="1"/>
        </p:nvGrpSpPr>
        <p:grpSpPr>
          <a:xfrm>
            <a:off x="4178401" y="1574006"/>
            <a:ext cx="347820" cy="4257675"/>
            <a:chOff x="4178300" y="457199"/>
            <a:chExt cx="347820" cy="425767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D8DEEC-2FE0-7183-A8FD-DAE9D7F81D92}"/>
                </a:ext>
              </a:extLst>
            </p:cNvPr>
            <p:cNvSpPr/>
            <p:nvPr/>
          </p:nvSpPr>
          <p:spPr>
            <a:xfrm rot="5400000">
              <a:off x="3810167" y="2412128"/>
              <a:ext cx="1084086" cy="347820"/>
            </a:xfrm>
            <a:custGeom>
              <a:avLst/>
              <a:gdLst>
                <a:gd name="connsiteX0" fmla="*/ 0 w 1084086"/>
                <a:gd name="connsiteY0" fmla="*/ 347820 h 347820"/>
                <a:gd name="connsiteX1" fmla="*/ 542042 w 1084086"/>
                <a:gd name="connsiteY1" fmla="*/ 0 h 347820"/>
                <a:gd name="connsiteX2" fmla="*/ 1084086 w 1084086"/>
                <a:gd name="connsiteY2" fmla="*/ 347820 h 347820"/>
                <a:gd name="connsiteX3" fmla="*/ 882209 w 1084086"/>
                <a:gd name="connsiteY3" fmla="*/ 347820 h 347820"/>
                <a:gd name="connsiteX4" fmla="*/ 542042 w 1084086"/>
                <a:gd name="connsiteY4" fmla="*/ 129541 h 347820"/>
                <a:gd name="connsiteX5" fmla="*/ 201877 w 1084086"/>
                <a:gd name="connsiteY5" fmla="*/ 347820 h 347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4086" h="347820">
                  <a:moveTo>
                    <a:pt x="0" y="347820"/>
                  </a:moveTo>
                  <a:lnTo>
                    <a:pt x="542042" y="0"/>
                  </a:lnTo>
                  <a:lnTo>
                    <a:pt x="1084086" y="347820"/>
                  </a:lnTo>
                  <a:lnTo>
                    <a:pt x="882209" y="347820"/>
                  </a:lnTo>
                  <a:lnTo>
                    <a:pt x="542042" y="129541"/>
                  </a:lnTo>
                  <a:lnTo>
                    <a:pt x="201877" y="347820"/>
                  </a:lnTo>
                  <a:close/>
                </a:path>
              </a:pathLst>
            </a:cu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180000" rIns="180000" bIns="180000" rtlCol="0" anchor="ctr">
              <a:noAutofit/>
            </a:bodyPr>
            <a:lstStyle/>
            <a:p>
              <a:pPr algn="l">
                <a:lnSpc>
                  <a:spcPct val="120000"/>
                </a:lnSpc>
              </a:pPr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9ECA18C-55EC-E32E-70AA-A9926C43F0C3}"/>
                </a:ext>
              </a:extLst>
            </p:cNvPr>
            <p:cNvSpPr/>
            <p:nvPr/>
          </p:nvSpPr>
          <p:spPr>
            <a:xfrm rot="5400000">
              <a:off x="2158603" y="2476896"/>
              <a:ext cx="4257675" cy="218281"/>
            </a:xfrm>
            <a:custGeom>
              <a:avLst/>
              <a:gdLst>
                <a:gd name="connsiteX0" fmla="*/ 0 w 4257675"/>
                <a:gd name="connsiteY0" fmla="*/ 2857148 h 2857148"/>
                <a:gd name="connsiteX1" fmla="*/ 0 w 4257675"/>
                <a:gd name="connsiteY1" fmla="*/ 218281 h 2857148"/>
                <a:gd name="connsiteX2" fmla="*/ 1788667 w 4257675"/>
                <a:gd name="connsiteY2" fmla="*/ 218281 h 2857148"/>
                <a:gd name="connsiteX3" fmla="*/ 2128838 w 4257675"/>
                <a:gd name="connsiteY3" fmla="*/ 0 h 2857148"/>
                <a:gd name="connsiteX4" fmla="*/ 2469010 w 4257675"/>
                <a:gd name="connsiteY4" fmla="*/ 218281 h 2857148"/>
                <a:gd name="connsiteX5" fmla="*/ 4257675 w 4257675"/>
                <a:gd name="connsiteY5" fmla="*/ 218281 h 2857148"/>
                <a:gd name="connsiteX6" fmla="*/ 4257675 w 4257675"/>
                <a:gd name="connsiteY6" fmla="*/ 2857148 h 2857148"/>
                <a:gd name="connsiteX0" fmla="*/ 0 w 4257675"/>
                <a:gd name="connsiteY0" fmla="*/ 2857148 h 2948588"/>
                <a:gd name="connsiteX1" fmla="*/ 0 w 4257675"/>
                <a:gd name="connsiteY1" fmla="*/ 218281 h 2948588"/>
                <a:gd name="connsiteX2" fmla="*/ 1788667 w 4257675"/>
                <a:gd name="connsiteY2" fmla="*/ 218281 h 2948588"/>
                <a:gd name="connsiteX3" fmla="*/ 2128838 w 4257675"/>
                <a:gd name="connsiteY3" fmla="*/ 0 h 2948588"/>
                <a:gd name="connsiteX4" fmla="*/ 2469010 w 4257675"/>
                <a:gd name="connsiteY4" fmla="*/ 218281 h 2948588"/>
                <a:gd name="connsiteX5" fmla="*/ 4257675 w 4257675"/>
                <a:gd name="connsiteY5" fmla="*/ 218281 h 2948588"/>
                <a:gd name="connsiteX6" fmla="*/ 4257675 w 4257675"/>
                <a:gd name="connsiteY6" fmla="*/ 2857148 h 2948588"/>
                <a:gd name="connsiteX7" fmla="*/ 91440 w 4257675"/>
                <a:gd name="connsiteY7" fmla="*/ 2948588 h 2948588"/>
                <a:gd name="connsiteX0" fmla="*/ 0 w 4257675"/>
                <a:gd name="connsiteY0" fmla="*/ 2857148 h 2857148"/>
                <a:gd name="connsiteX1" fmla="*/ 0 w 4257675"/>
                <a:gd name="connsiteY1" fmla="*/ 218281 h 2857148"/>
                <a:gd name="connsiteX2" fmla="*/ 1788667 w 4257675"/>
                <a:gd name="connsiteY2" fmla="*/ 218281 h 2857148"/>
                <a:gd name="connsiteX3" fmla="*/ 2128838 w 4257675"/>
                <a:gd name="connsiteY3" fmla="*/ 0 h 2857148"/>
                <a:gd name="connsiteX4" fmla="*/ 2469010 w 4257675"/>
                <a:gd name="connsiteY4" fmla="*/ 218281 h 2857148"/>
                <a:gd name="connsiteX5" fmla="*/ 4257675 w 4257675"/>
                <a:gd name="connsiteY5" fmla="*/ 218281 h 2857148"/>
                <a:gd name="connsiteX6" fmla="*/ 4257675 w 4257675"/>
                <a:gd name="connsiteY6" fmla="*/ 2857148 h 2857148"/>
                <a:gd name="connsiteX0" fmla="*/ 0 w 4257675"/>
                <a:gd name="connsiteY0" fmla="*/ 218281 h 2857148"/>
                <a:gd name="connsiteX1" fmla="*/ 1788667 w 4257675"/>
                <a:gd name="connsiteY1" fmla="*/ 218281 h 2857148"/>
                <a:gd name="connsiteX2" fmla="*/ 2128838 w 4257675"/>
                <a:gd name="connsiteY2" fmla="*/ 0 h 2857148"/>
                <a:gd name="connsiteX3" fmla="*/ 2469010 w 4257675"/>
                <a:gd name="connsiteY3" fmla="*/ 218281 h 2857148"/>
                <a:gd name="connsiteX4" fmla="*/ 4257675 w 4257675"/>
                <a:gd name="connsiteY4" fmla="*/ 218281 h 2857148"/>
                <a:gd name="connsiteX5" fmla="*/ 4257675 w 4257675"/>
                <a:gd name="connsiteY5" fmla="*/ 2857148 h 2857148"/>
                <a:gd name="connsiteX0" fmla="*/ 0 w 4257675"/>
                <a:gd name="connsiteY0" fmla="*/ 218281 h 218281"/>
                <a:gd name="connsiteX1" fmla="*/ 1788667 w 4257675"/>
                <a:gd name="connsiteY1" fmla="*/ 218281 h 218281"/>
                <a:gd name="connsiteX2" fmla="*/ 2128838 w 4257675"/>
                <a:gd name="connsiteY2" fmla="*/ 0 h 218281"/>
                <a:gd name="connsiteX3" fmla="*/ 2469010 w 4257675"/>
                <a:gd name="connsiteY3" fmla="*/ 218281 h 218281"/>
                <a:gd name="connsiteX4" fmla="*/ 4257675 w 4257675"/>
                <a:gd name="connsiteY4" fmla="*/ 218281 h 218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7675" h="218281">
                  <a:moveTo>
                    <a:pt x="0" y="218281"/>
                  </a:moveTo>
                  <a:lnTo>
                    <a:pt x="1788667" y="218281"/>
                  </a:lnTo>
                  <a:lnTo>
                    <a:pt x="2128838" y="0"/>
                  </a:lnTo>
                  <a:lnTo>
                    <a:pt x="2469010" y="218281"/>
                  </a:lnTo>
                  <a:lnTo>
                    <a:pt x="4257675" y="218281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180000" tIns="180000" rIns="180000" bIns="180000" rtlCol="0" anchor="ctr">
              <a:noAutofit/>
            </a:bodyPr>
            <a:lstStyle/>
            <a:p>
              <a:pPr algn="l">
                <a:lnSpc>
                  <a:spcPct val="120000"/>
                </a:lnSpc>
              </a:pPr>
              <a:endParaRPr lang="en-US"/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348D810-0AAD-C0DD-8253-CE763DA19683}"/>
              </a:ext>
            </a:extLst>
          </p:cNvPr>
          <p:cNvCxnSpPr/>
          <p:nvPr userDrawn="1"/>
        </p:nvCxnSpPr>
        <p:spPr>
          <a:xfrm>
            <a:off x="571500" y="1574007"/>
            <a:ext cx="0" cy="42576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1ECF0C7-5355-6836-CE09-77DFAC80A7DD}"/>
              </a:ext>
            </a:extLst>
          </p:cNvPr>
          <p:cNvCxnSpPr/>
          <p:nvPr userDrawn="1"/>
        </p:nvCxnSpPr>
        <p:spPr>
          <a:xfrm>
            <a:off x="11620498" y="1574007"/>
            <a:ext cx="0" cy="42576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35FAF36-6412-1D86-4400-6AE6F228BF00}"/>
              </a:ext>
            </a:extLst>
          </p:cNvPr>
          <p:cNvGrpSpPr/>
          <p:nvPr userDrawn="1"/>
        </p:nvGrpSpPr>
        <p:grpSpPr>
          <a:xfrm>
            <a:off x="6039052" y="1574006"/>
            <a:ext cx="347820" cy="4257675"/>
            <a:chOff x="4178300" y="457199"/>
            <a:chExt cx="347820" cy="4257675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178D056-E964-A0B4-1482-55D6D6734B9C}"/>
                </a:ext>
              </a:extLst>
            </p:cNvPr>
            <p:cNvSpPr/>
            <p:nvPr/>
          </p:nvSpPr>
          <p:spPr>
            <a:xfrm rot="5400000">
              <a:off x="3810167" y="2412128"/>
              <a:ext cx="1084086" cy="347820"/>
            </a:xfrm>
            <a:custGeom>
              <a:avLst/>
              <a:gdLst>
                <a:gd name="connsiteX0" fmla="*/ 0 w 1084086"/>
                <a:gd name="connsiteY0" fmla="*/ 347820 h 347820"/>
                <a:gd name="connsiteX1" fmla="*/ 542042 w 1084086"/>
                <a:gd name="connsiteY1" fmla="*/ 0 h 347820"/>
                <a:gd name="connsiteX2" fmla="*/ 1084086 w 1084086"/>
                <a:gd name="connsiteY2" fmla="*/ 347820 h 347820"/>
                <a:gd name="connsiteX3" fmla="*/ 882209 w 1084086"/>
                <a:gd name="connsiteY3" fmla="*/ 347820 h 347820"/>
                <a:gd name="connsiteX4" fmla="*/ 542042 w 1084086"/>
                <a:gd name="connsiteY4" fmla="*/ 129541 h 347820"/>
                <a:gd name="connsiteX5" fmla="*/ 201877 w 1084086"/>
                <a:gd name="connsiteY5" fmla="*/ 347820 h 347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4086" h="347820">
                  <a:moveTo>
                    <a:pt x="0" y="347820"/>
                  </a:moveTo>
                  <a:lnTo>
                    <a:pt x="542042" y="0"/>
                  </a:lnTo>
                  <a:lnTo>
                    <a:pt x="1084086" y="347820"/>
                  </a:lnTo>
                  <a:lnTo>
                    <a:pt x="882209" y="347820"/>
                  </a:lnTo>
                  <a:lnTo>
                    <a:pt x="542042" y="129541"/>
                  </a:lnTo>
                  <a:lnTo>
                    <a:pt x="201877" y="347820"/>
                  </a:lnTo>
                  <a:close/>
                </a:path>
              </a:pathLst>
            </a:cu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180000" rIns="180000" bIns="180000" rtlCol="0" anchor="ctr">
              <a:noAutofit/>
            </a:bodyPr>
            <a:lstStyle/>
            <a:p>
              <a:pPr algn="l">
                <a:lnSpc>
                  <a:spcPct val="120000"/>
                </a:lnSpc>
              </a:pPr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1BE5046-7754-AE95-8801-D96AD2DAE77B}"/>
                </a:ext>
              </a:extLst>
            </p:cNvPr>
            <p:cNvSpPr/>
            <p:nvPr/>
          </p:nvSpPr>
          <p:spPr>
            <a:xfrm rot="5400000">
              <a:off x="2158603" y="2476896"/>
              <a:ext cx="4257675" cy="218281"/>
            </a:xfrm>
            <a:custGeom>
              <a:avLst/>
              <a:gdLst>
                <a:gd name="connsiteX0" fmla="*/ 0 w 4257675"/>
                <a:gd name="connsiteY0" fmla="*/ 2857148 h 2857148"/>
                <a:gd name="connsiteX1" fmla="*/ 0 w 4257675"/>
                <a:gd name="connsiteY1" fmla="*/ 218281 h 2857148"/>
                <a:gd name="connsiteX2" fmla="*/ 1788667 w 4257675"/>
                <a:gd name="connsiteY2" fmla="*/ 218281 h 2857148"/>
                <a:gd name="connsiteX3" fmla="*/ 2128838 w 4257675"/>
                <a:gd name="connsiteY3" fmla="*/ 0 h 2857148"/>
                <a:gd name="connsiteX4" fmla="*/ 2469010 w 4257675"/>
                <a:gd name="connsiteY4" fmla="*/ 218281 h 2857148"/>
                <a:gd name="connsiteX5" fmla="*/ 4257675 w 4257675"/>
                <a:gd name="connsiteY5" fmla="*/ 218281 h 2857148"/>
                <a:gd name="connsiteX6" fmla="*/ 4257675 w 4257675"/>
                <a:gd name="connsiteY6" fmla="*/ 2857148 h 2857148"/>
                <a:gd name="connsiteX0" fmla="*/ 0 w 4257675"/>
                <a:gd name="connsiteY0" fmla="*/ 2857148 h 2948588"/>
                <a:gd name="connsiteX1" fmla="*/ 0 w 4257675"/>
                <a:gd name="connsiteY1" fmla="*/ 218281 h 2948588"/>
                <a:gd name="connsiteX2" fmla="*/ 1788667 w 4257675"/>
                <a:gd name="connsiteY2" fmla="*/ 218281 h 2948588"/>
                <a:gd name="connsiteX3" fmla="*/ 2128838 w 4257675"/>
                <a:gd name="connsiteY3" fmla="*/ 0 h 2948588"/>
                <a:gd name="connsiteX4" fmla="*/ 2469010 w 4257675"/>
                <a:gd name="connsiteY4" fmla="*/ 218281 h 2948588"/>
                <a:gd name="connsiteX5" fmla="*/ 4257675 w 4257675"/>
                <a:gd name="connsiteY5" fmla="*/ 218281 h 2948588"/>
                <a:gd name="connsiteX6" fmla="*/ 4257675 w 4257675"/>
                <a:gd name="connsiteY6" fmla="*/ 2857148 h 2948588"/>
                <a:gd name="connsiteX7" fmla="*/ 91440 w 4257675"/>
                <a:gd name="connsiteY7" fmla="*/ 2948588 h 2948588"/>
                <a:gd name="connsiteX0" fmla="*/ 0 w 4257675"/>
                <a:gd name="connsiteY0" fmla="*/ 2857148 h 2857148"/>
                <a:gd name="connsiteX1" fmla="*/ 0 w 4257675"/>
                <a:gd name="connsiteY1" fmla="*/ 218281 h 2857148"/>
                <a:gd name="connsiteX2" fmla="*/ 1788667 w 4257675"/>
                <a:gd name="connsiteY2" fmla="*/ 218281 h 2857148"/>
                <a:gd name="connsiteX3" fmla="*/ 2128838 w 4257675"/>
                <a:gd name="connsiteY3" fmla="*/ 0 h 2857148"/>
                <a:gd name="connsiteX4" fmla="*/ 2469010 w 4257675"/>
                <a:gd name="connsiteY4" fmla="*/ 218281 h 2857148"/>
                <a:gd name="connsiteX5" fmla="*/ 4257675 w 4257675"/>
                <a:gd name="connsiteY5" fmla="*/ 218281 h 2857148"/>
                <a:gd name="connsiteX6" fmla="*/ 4257675 w 4257675"/>
                <a:gd name="connsiteY6" fmla="*/ 2857148 h 2857148"/>
                <a:gd name="connsiteX0" fmla="*/ 0 w 4257675"/>
                <a:gd name="connsiteY0" fmla="*/ 218281 h 2857148"/>
                <a:gd name="connsiteX1" fmla="*/ 1788667 w 4257675"/>
                <a:gd name="connsiteY1" fmla="*/ 218281 h 2857148"/>
                <a:gd name="connsiteX2" fmla="*/ 2128838 w 4257675"/>
                <a:gd name="connsiteY2" fmla="*/ 0 h 2857148"/>
                <a:gd name="connsiteX3" fmla="*/ 2469010 w 4257675"/>
                <a:gd name="connsiteY3" fmla="*/ 218281 h 2857148"/>
                <a:gd name="connsiteX4" fmla="*/ 4257675 w 4257675"/>
                <a:gd name="connsiteY4" fmla="*/ 218281 h 2857148"/>
                <a:gd name="connsiteX5" fmla="*/ 4257675 w 4257675"/>
                <a:gd name="connsiteY5" fmla="*/ 2857148 h 2857148"/>
                <a:gd name="connsiteX0" fmla="*/ 0 w 4257675"/>
                <a:gd name="connsiteY0" fmla="*/ 218281 h 218281"/>
                <a:gd name="connsiteX1" fmla="*/ 1788667 w 4257675"/>
                <a:gd name="connsiteY1" fmla="*/ 218281 h 218281"/>
                <a:gd name="connsiteX2" fmla="*/ 2128838 w 4257675"/>
                <a:gd name="connsiteY2" fmla="*/ 0 h 218281"/>
                <a:gd name="connsiteX3" fmla="*/ 2469010 w 4257675"/>
                <a:gd name="connsiteY3" fmla="*/ 218281 h 218281"/>
                <a:gd name="connsiteX4" fmla="*/ 4257675 w 4257675"/>
                <a:gd name="connsiteY4" fmla="*/ 218281 h 218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7675" h="218281">
                  <a:moveTo>
                    <a:pt x="0" y="218281"/>
                  </a:moveTo>
                  <a:lnTo>
                    <a:pt x="1788667" y="218281"/>
                  </a:lnTo>
                  <a:lnTo>
                    <a:pt x="2128838" y="0"/>
                  </a:lnTo>
                  <a:lnTo>
                    <a:pt x="2469010" y="218281"/>
                  </a:lnTo>
                  <a:lnTo>
                    <a:pt x="4257675" y="218281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180000" tIns="180000" rIns="180000" bIns="180000" rtlCol="0" anchor="ctr">
              <a:noAutofit/>
            </a:bodyPr>
            <a:lstStyle/>
            <a:p>
              <a:pPr algn="l">
                <a:lnSpc>
                  <a:spcPct val="120000"/>
                </a:lnSpc>
              </a:pPr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F046CB6-3A81-3151-7BAD-F03F7C3C465C}"/>
              </a:ext>
            </a:extLst>
          </p:cNvPr>
          <p:cNvGrpSpPr/>
          <p:nvPr userDrawn="1"/>
        </p:nvGrpSpPr>
        <p:grpSpPr>
          <a:xfrm>
            <a:off x="7899805" y="1574006"/>
            <a:ext cx="347820" cy="4257675"/>
            <a:chOff x="4178300" y="457199"/>
            <a:chExt cx="347820" cy="4257675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93C8C10-A9CA-2791-3968-D650250A9BD2}"/>
                </a:ext>
              </a:extLst>
            </p:cNvPr>
            <p:cNvSpPr/>
            <p:nvPr/>
          </p:nvSpPr>
          <p:spPr>
            <a:xfrm rot="5400000">
              <a:off x="3810167" y="2412128"/>
              <a:ext cx="1084086" cy="347820"/>
            </a:xfrm>
            <a:custGeom>
              <a:avLst/>
              <a:gdLst>
                <a:gd name="connsiteX0" fmla="*/ 0 w 1084086"/>
                <a:gd name="connsiteY0" fmla="*/ 347820 h 347820"/>
                <a:gd name="connsiteX1" fmla="*/ 542042 w 1084086"/>
                <a:gd name="connsiteY1" fmla="*/ 0 h 347820"/>
                <a:gd name="connsiteX2" fmla="*/ 1084086 w 1084086"/>
                <a:gd name="connsiteY2" fmla="*/ 347820 h 347820"/>
                <a:gd name="connsiteX3" fmla="*/ 882209 w 1084086"/>
                <a:gd name="connsiteY3" fmla="*/ 347820 h 347820"/>
                <a:gd name="connsiteX4" fmla="*/ 542042 w 1084086"/>
                <a:gd name="connsiteY4" fmla="*/ 129541 h 347820"/>
                <a:gd name="connsiteX5" fmla="*/ 201877 w 1084086"/>
                <a:gd name="connsiteY5" fmla="*/ 347820 h 347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4086" h="347820">
                  <a:moveTo>
                    <a:pt x="0" y="347820"/>
                  </a:moveTo>
                  <a:lnTo>
                    <a:pt x="542042" y="0"/>
                  </a:lnTo>
                  <a:lnTo>
                    <a:pt x="1084086" y="347820"/>
                  </a:lnTo>
                  <a:lnTo>
                    <a:pt x="882209" y="347820"/>
                  </a:lnTo>
                  <a:lnTo>
                    <a:pt x="542042" y="129541"/>
                  </a:lnTo>
                  <a:lnTo>
                    <a:pt x="201877" y="347820"/>
                  </a:lnTo>
                  <a:close/>
                </a:path>
              </a:pathLst>
            </a:cu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180000" rIns="180000" bIns="180000" rtlCol="0" anchor="ctr">
              <a:noAutofit/>
            </a:bodyPr>
            <a:lstStyle/>
            <a:p>
              <a:pPr algn="l">
                <a:lnSpc>
                  <a:spcPct val="120000"/>
                </a:lnSpc>
              </a:pPr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21F9220-7645-6D46-F416-A009E83F7A85}"/>
                </a:ext>
              </a:extLst>
            </p:cNvPr>
            <p:cNvSpPr/>
            <p:nvPr/>
          </p:nvSpPr>
          <p:spPr>
            <a:xfrm rot="5400000">
              <a:off x="2158603" y="2476896"/>
              <a:ext cx="4257675" cy="218281"/>
            </a:xfrm>
            <a:custGeom>
              <a:avLst/>
              <a:gdLst>
                <a:gd name="connsiteX0" fmla="*/ 0 w 4257675"/>
                <a:gd name="connsiteY0" fmla="*/ 2857148 h 2857148"/>
                <a:gd name="connsiteX1" fmla="*/ 0 w 4257675"/>
                <a:gd name="connsiteY1" fmla="*/ 218281 h 2857148"/>
                <a:gd name="connsiteX2" fmla="*/ 1788667 w 4257675"/>
                <a:gd name="connsiteY2" fmla="*/ 218281 h 2857148"/>
                <a:gd name="connsiteX3" fmla="*/ 2128838 w 4257675"/>
                <a:gd name="connsiteY3" fmla="*/ 0 h 2857148"/>
                <a:gd name="connsiteX4" fmla="*/ 2469010 w 4257675"/>
                <a:gd name="connsiteY4" fmla="*/ 218281 h 2857148"/>
                <a:gd name="connsiteX5" fmla="*/ 4257675 w 4257675"/>
                <a:gd name="connsiteY5" fmla="*/ 218281 h 2857148"/>
                <a:gd name="connsiteX6" fmla="*/ 4257675 w 4257675"/>
                <a:gd name="connsiteY6" fmla="*/ 2857148 h 2857148"/>
                <a:gd name="connsiteX0" fmla="*/ 0 w 4257675"/>
                <a:gd name="connsiteY0" fmla="*/ 2857148 h 2948588"/>
                <a:gd name="connsiteX1" fmla="*/ 0 w 4257675"/>
                <a:gd name="connsiteY1" fmla="*/ 218281 h 2948588"/>
                <a:gd name="connsiteX2" fmla="*/ 1788667 w 4257675"/>
                <a:gd name="connsiteY2" fmla="*/ 218281 h 2948588"/>
                <a:gd name="connsiteX3" fmla="*/ 2128838 w 4257675"/>
                <a:gd name="connsiteY3" fmla="*/ 0 h 2948588"/>
                <a:gd name="connsiteX4" fmla="*/ 2469010 w 4257675"/>
                <a:gd name="connsiteY4" fmla="*/ 218281 h 2948588"/>
                <a:gd name="connsiteX5" fmla="*/ 4257675 w 4257675"/>
                <a:gd name="connsiteY5" fmla="*/ 218281 h 2948588"/>
                <a:gd name="connsiteX6" fmla="*/ 4257675 w 4257675"/>
                <a:gd name="connsiteY6" fmla="*/ 2857148 h 2948588"/>
                <a:gd name="connsiteX7" fmla="*/ 91440 w 4257675"/>
                <a:gd name="connsiteY7" fmla="*/ 2948588 h 2948588"/>
                <a:gd name="connsiteX0" fmla="*/ 0 w 4257675"/>
                <a:gd name="connsiteY0" fmla="*/ 2857148 h 2857148"/>
                <a:gd name="connsiteX1" fmla="*/ 0 w 4257675"/>
                <a:gd name="connsiteY1" fmla="*/ 218281 h 2857148"/>
                <a:gd name="connsiteX2" fmla="*/ 1788667 w 4257675"/>
                <a:gd name="connsiteY2" fmla="*/ 218281 h 2857148"/>
                <a:gd name="connsiteX3" fmla="*/ 2128838 w 4257675"/>
                <a:gd name="connsiteY3" fmla="*/ 0 h 2857148"/>
                <a:gd name="connsiteX4" fmla="*/ 2469010 w 4257675"/>
                <a:gd name="connsiteY4" fmla="*/ 218281 h 2857148"/>
                <a:gd name="connsiteX5" fmla="*/ 4257675 w 4257675"/>
                <a:gd name="connsiteY5" fmla="*/ 218281 h 2857148"/>
                <a:gd name="connsiteX6" fmla="*/ 4257675 w 4257675"/>
                <a:gd name="connsiteY6" fmla="*/ 2857148 h 2857148"/>
                <a:gd name="connsiteX0" fmla="*/ 0 w 4257675"/>
                <a:gd name="connsiteY0" fmla="*/ 218281 h 2857148"/>
                <a:gd name="connsiteX1" fmla="*/ 1788667 w 4257675"/>
                <a:gd name="connsiteY1" fmla="*/ 218281 h 2857148"/>
                <a:gd name="connsiteX2" fmla="*/ 2128838 w 4257675"/>
                <a:gd name="connsiteY2" fmla="*/ 0 h 2857148"/>
                <a:gd name="connsiteX3" fmla="*/ 2469010 w 4257675"/>
                <a:gd name="connsiteY3" fmla="*/ 218281 h 2857148"/>
                <a:gd name="connsiteX4" fmla="*/ 4257675 w 4257675"/>
                <a:gd name="connsiteY4" fmla="*/ 218281 h 2857148"/>
                <a:gd name="connsiteX5" fmla="*/ 4257675 w 4257675"/>
                <a:gd name="connsiteY5" fmla="*/ 2857148 h 2857148"/>
                <a:gd name="connsiteX0" fmla="*/ 0 w 4257675"/>
                <a:gd name="connsiteY0" fmla="*/ 218281 h 218281"/>
                <a:gd name="connsiteX1" fmla="*/ 1788667 w 4257675"/>
                <a:gd name="connsiteY1" fmla="*/ 218281 h 218281"/>
                <a:gd name="connsiteX2" fmla="*/ 2128838 w 4257675"/>
                <a:gd name="connsiteY2" fmla="*/ 0 h 218281"/>
                <a:gd name="connsiteX3" fmla="*/ 2469010 w 4257675"/>
                <a:gd name="connsiteY3" fmla="*/ 218281 h 218281"/>
                <a:gd name="connsiteX4" fmla="*/ 4257675 w 4257675"/>
                <a:gd name="connsiteY4" fmla="*/ 218281 h 218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7675" h="218281">
                  <a:moveTo>
                    <a:pt x="0" y="218281"/>
                  </a:moveTo>
                  <a:lnTo>
                    <a:pt x="1788667" y="218281"/>
                  </a:lnTo>
                  <a:lnTo>
                    <a:pt x="2128838" y="0"/>
                  </a:lnTo>
                  <a:lnTo>
                    <a:pt x="2469010" y="218281"/>
                  </a:lnTo>
                  <a:lnTo>
                    <a:pt x="4257675" y="218281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180000" tIns="180000" rIns="180000" bIns="180000" rtlCol="0" anchor="ctr">
              <a:noAutofit/>
            </a:bodyPr>
            <a:lstStyle/>
            <a:p>
              <a:pPr algn="l">
                <a:lnSpc>
                  <a:spcPct val="120000"/>
                </a:lnSpc>
              </a:pPr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A20E30C-D2DF-4468-1A0D-CDB77CDE6288}"/>
              </a:ext>
            </a:extLst>
          </p:cNvPr>
          <p:cNvGrpSpPr/>
          <p:nvPr userDrawn="1"/>
        </p:nvGrpSpPr>
        <p:grpSpPr>
          <a:xfrm>
            <a:off x="9781656" y="1574006"/>
            <a:ext cx="347820" cy="4257675"/>
            <a:chOff x="4178300" y="457199"/>
            <a:chExt cx="347820" cy="4257675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B0EAD96-97C8-009A-7AC8-D5FAD6F7D4B7}"/>
                </a:ext>
              </a:extLst>
            </p:cNvPr>
            <p:cNvSpPr/>
            <p:nvPr/>
          </p:nvSpPr>
          <p:spPr>
            <a:xfrm rot="5400000">
              <a:off x="3810167" y="2412128"/>
              <a:ext cx="1084086" cy="347820"/>
            </a:xfrm>
            <a:custGeom>
              <a:avLst/>
              <a:gdLst>
                <a:gd name="connsiteX0" fmla="*/ 0 w 1084086"/>
                <a:gd name="connsiteY0" fmla="*/ 347820 h 347820"/>
                <a:gd name="connsiteX1" fmla="*/ 542042 w 1084086"/>
                <a:gd name="connsiteY1" fmla="*/ 0 h 347820"/>
                <a:gd name="connsiteX2" fmla="*/ 1084086 w 1084086"/>
                <a:gd name="connsiteY2" fmla="*/ 347820 h 347820"/>
                <a:gd name="connsiteX3" fmla="*/ 882209 w 1084086"/>
                <a:gd name="connsiteY3" fmla="*/ 347820 h 347820"/>
                <a:gd name="connsiteX4" fmla="*/ 542042 w 1084086"/>
                <a:gd name="connsiteY4" fmla="*/ 129541 h 347820"/>
                <a:gd name="connsiteX5" fmla="*/ 201877 w 1084086"/>
                <a:gd name="connsiteY5" fmla="*/ 347820 h 347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4086" h="347820">
                  <a:moveTo>
                    <a:pt x="0" y="347820"/>
                  </a:moveTo>
                  <a:lnTo>
                    <a:pt x="542042" y="0"/>
                  </a:lnTo>
                  <a:lnTo>
                    <a:pt x="1084086" y="347820"/>
                  </a:lnTo>
                  <a:lnTo>
                    <a:pt x="882209" y="347820"/>
                  </a:lnTo>
                  <a:lnTo>
                    <a:pt x="542042" y="129541"/>
                  </a:lnTo>
                  <a:lnTo>
                    <a:pt x="201877" y="347820"/>
                  </a:lnTo>
                  <a:close/>
                </a:path>
              </a:pathLst>
            </a:cu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180000" rIns="180000" bIns="180000" rtlCol="0" anchor="ctr">
              <a:noAutofit/>
            </a:bodyPr>
            <a:lstStyle/>
            <a:p>
              <a:pPr algn="l">
                <a:lnSpc>
                  <a:spcPct val="120000"/>
                </a:lnSpc>
              </a:pPr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0D87276-1DBD-5543-E5F6-69257998ABB3}"/>
                </a:ext>
              </a:extLst>
            </p:cNvPr>
            <p:cNvSpPr/>
            <p:nvPr/>
          </p:nvSpPr>
          <p:spPr>
            <a:xfrm rot="5400000">
              <a:off x="2158603" y="2476896"/>
              <a:ext cx="4257675" cy="218281"/>
            </a:xfrm>
            <a:custGeom>
              <a:avLst/>
              <a:gdLst>
                <a:gd name="connsiteX0" fmla="*/ 0 w 4257675"/>
                <a:gd name="connsiteY0" fmla="*/ 2857148 h 2857148"/>
                <a:gd name="connsiteX1" fmla="*/ 0 w 4257675"/>
                <a:gd name="connsiteY1" fmla="*/ 218281 h 2857148"/>
                <a:gd name="connsiteX2" fmla="*/ 1788667 w 4257675"/>
                <a:gd name="connsiteY2" fmla="*/ 218281 h 2857148"/>
                <a:gd name="connsiteX3" fmla="*/ 2128838 w 4257675"/>
                <a:gd name="connsiteY3" fmla="*/ 0 h 2857148"/>
                <a:gd name="connsiteX4" fmla="*/ 2469010 w 4257675"/>
                <a:gd name="connsiteY4" fmla="*/ 218281 h 2857148"/>
                <a:gd name="connsiteX5" fmla="*/ 4257675 w 4257675"/>
                <a:gd name="connsiteY5" fmla="*/ 218281 h 2857148"/>
                <a:gd name="connsiteX6" fmla="*/ 4257675 w 4257675"/>
                <a:gd name="connsiteY6" fmla="*/ 2857148 h 2857148"/>
                <a:gd name="connsiteX0" fmla="*/ 0 w 4257675"/>
                <a:gd name="connsiteY0" fmla="*/ 2857148 h 2948588"/>
                <a:gd name="connsiteX1" fmla="*/ 0 w 4257675"/>
                <a:gd name="connsiteY1" fmla="*/ 218281 h 2948588"/>
                <a:gd name="connsiteX2" fmla="*/ 1788667 w 4257675"/>
                <a:gd name="connsiteY2" fmla="*/ 218281 h 2948588"/>
                <a:gd name="connsiteX3" fmla="*/ 2128838 w 4257675"/>
                <a:gd name="connsiteY3" fmla="*/ 0 h 2948588"/>
                <a:gd name="connsiteX4" fmla="*/ 2469010 w 4257675"/>
                <a:gd name="connsiteY4" fmla="*/ 218281 h 2948588"/>
                <a:gd name="connsiteX5" fmla="*/ 4257675 w 4257675"/>
                <a:gd name="connsiteY5" fmla="*/ 218281 h 2948588"/>
                <a:gd name="connsiteX6" fmla="*/ 4257675 w 4257675"/>
                <a:gd name="connsiteY6" fmla="*/ 2857148 h 2948588"/>
                <a:gd name="connsiteX7" fmla="*/ 91440 w 4257675"/>
                <a:gd name="connsiteY7" fmla="*/ 2948588 h 2948588"/>
                <a:gd name="connsiteX0" fmla="*/ 0 w 4257675"/>
                <a:gd name="connsiteY0" fmla="*/ 2857148 h 2857148"/>
                <a:gd name="connsiteX1" fmla="*/ 0 w 4257675"/>
                <a:gd name="connsiteY1" fmla="*/ 218281 h 2857148"/>
                <a:gd name="connsiteX2" fmla="*/ 1788667 w 4257675"/>
                <a:gd name="connsiteY2" fmla="*/ 218281 h 2857148"/>
                <a:gd name="connsiteX3" fmla="*/ 2128838 w 4257675"/>
                <a:gd name="connsiteY3" fmla="*/ 0 h 2857148"/>
                <a:gd name="connsiteX4" fmla="*/ 2469010 w 4257675"/>
                <a:gd name="connsiteY4" fmla="*/ 218281 h 2857148"/>
                <a:gd name="connsiteX5" fmla="*/ 4257675 w 4257675"/>
                <a:gd name="connsiteY5" fmla="*/ 218281 h 2857148"/>
                <a:gd name="connsiteX6" fmla="*/ 4257675 w 4257675"/>
                <a:gd name="connsiteY6" fmla="*/ 2857148 h 2857148"/>
                <a:gd name="connsiteX0" fmla="*/ 0 w 4257675"/>
                <a:gd name="connsiteY0" fmla="*/ 218281 h 2857148"/>
                <a:gd name="connsiteX1" fmla="*/ 1788667 w 4257675"/>
                <a:gd name="connsiteY1" fmla="*/ 218281 h 2857148"/>
                <a:gd name="connsiteX2" fmla="*/ 2128838 w 4257675"/>
                <a:gd name="connsiteY2" fmla="*/ 0 h 2857148"/>
                <a:gd name="connsiteX3" fmla="*/ 2469010 w 4257675"/>
                <a:gd name="connsiteY3" fmla="*/ 218281 h 2857148"/>
                <a:gd name="connsiteX4" fmla="*/ 4257675 w 4257675"/>
                <a:gd name="connsiteY4" fmla="*/ 218281 h 2857148"/>
                <a:gd name="connsiteX5" fmla="*/ 4257675 w 4257675"/>
                <a:gd name="connsiteY5" fmla="*/ 2857148 h 2857148"/>
                <a:gd name="connsiteX0" fmla="*/ 0 w 4257675"/>
                <a:gd name="connsiteY0" fmla="*/ 218281 h 218281"/>
                <a:gd name="connsiteX1" fmla="*/ 1788667 w 4257675"/>
                <a:gd name="connsiteY1" fmla="*/ 218281 h 218281"/>
                <a:gd name="connsiteX2" fmla="*/ 2128838 w 4257675"/>
                <a:gd name="connsiteY2" fmla="*/ 0 h 218281"/>
                <a:gd name="connsiteX3" fmla="*/ 2469010 w 4257675"/>
                <a:gd name="connsiteY3" fmla="*/ 218281 h 218281"/>
                <a:gd name="connsiteX4" fmla="*/ 4257675 w 4257675"/>
                <a:gd name="connsiteY4" fmla="*/ 218281 h 218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7675" h="218281">
                  <a:moveTo>
                    <a:pt x="0" y="218281"/>
                  </a:moveTo>
                  <a:lnTo>
                    <a:pt x="1788667" y="218281"/>
                  </a:lnTo>
                  <a:lnTo>
                    <a:pt x="2128838" y="0"/>
                  </a:lnTo>
                  <a:lnTo>
                    <a:pt x="2469010" y="218281"/>
                  </a:lnTo>
                  <a:lnTo>
                    <a:pt x="4257675" y="218281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180000" tIns="180000" rIns="180000" bIns="180000" rtlCol="0" anchor="ctr">
              <a:noAutofit/>
            </a:bodyPr>
            <a:lstStyle/>
            <a:p>
              <a:pPr algn="l">
                <a:lnSpc>
                  <a:spcPct val="120000"/>
                </a:lnSpc>
              </a:pPr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DD973E0-3914-7B8D-C3EC-57E3DA3F611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58419" y="3467111"/>
            <a:ext cx="489734" cy="489734"/>
            <a:chOff x="-1110298" y="1164562"/>
            <a:chExt cx="852954" cy="852954"/>
          </a:xfrm>
          <a:noFill/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E94DF4E-9784-E598-F506-D36FFFCD88CF}"/>
                </a:ext>
              </a:extLst>
            </p:cNvPr>
            <p:cNvSpPr/>
            <p:nvPr/>
          </p:nvSpPr>
          <p:spPr>
            <a:xfrm>
              <a:off x="-1110298" y="1164562"/>
              <a:ext cx="852954" cy="852954"/>
            </a:xfrm>
            <a:prstGeom prst="ellipse">
              <a:avLst/>
            </a:prstGeom>
            <a:grp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>
                <a:solidFill>
                  <a:schemeClr val="tx1"/>
                </a:solidFill>
              </a:endParaRPr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42B87B2B-49F3-74FC-33E5-5AC7EF628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-849607" y="1478085"/>
              <a:ext cx="345356" cy="240376"/>
            </a:xfrm>
            <a:custGeom>
              <a:avLst/>
              <a:gdLst>
                <a:gd name="T0" fmla="*/ 106 w 125"/>
                <a:gd name="T1" fmla="*/ 0 h 105"/>
                <a:gd name="T2" fmla="*/ 38 w 125"/>
                <a:gd name="T3" fmla="*/ 67 h 105"/>
                <a:gd name="T4" fmla="*/ 19 w 125"/>
                <a:gd name="T5" fmla="*/ 48 h 105"/>
                <a:gd name="T6" fmla="*/ 0 w 125"/>
                <a:gd name="T7" fmla="*/ 67 h 105"/>
                <a:gd name="T8" fmla="*/ 38 w 125"/>
                <a:gd name="T9" fmla="*/ 105 h 105"/>
                <a:gd name="T10" fmla="*/ 125 w 125"/>
                <a:gd name="T11" fmla="*/ 18 h 105"/>
                <a:gd name="T12" fmla="*/ 106 w 125"/>
                <a:gd name="T13" fmla="*/ 0 h 105"/>
                <a:gd name="connsiteX0" fmla="*/ 1520 w 10000"/>
                <a:gd name="connsiteY0" fmla="*/ 4571 h 10000"/>
                <a:gd name="connsiteX1" fmla="*/ 0 w 10000"/>
                <a:gd name="connsiteY1" fmla="*/ 6381 h 10000"/>
                <a:gd name="connsiteX2" fmla="*/ 3040 w 10000"/>
                <a:gd name="connsiteY2" fmla="*/ 10000 h 10000"/>
                <a:gd name="connsiteX3" fmla="*/ 10000 w 10000"/>
                <a:gd name="connsiteY3" fmla="*/ 1714 h 10000"/>
                <a:gd name="connsiteX4" fmla="*/ 8480 w 10000"/>
                <a:gd name="connsiteY4" fmla="*/ 0 h 10000"/>
                <a:gd name="connsiteX5" fmla="*/ 3040 w 10000"/>
                <a:gd name="connsiteY5" fmla="*/ 6381 h 10000"/>
                <a:gd name="connsiteX6" fmla="*/ 4168 w 10000"/>
                <a:gd name="connsiteY6" fmla="*/ 7723 h 10000"/>
                <a:gd name="connsiteX0" fmla="*/ 1520 w 10000"/>
                <a:gd name="connsiteY0" fmla="*/ 4571 h 10000"/>
                <a:gd name="connsiteX1" fmla="*/ 0 w 10000"/>
                <a:gd name="connsiteY1" fmla="*/ 6381 h 10000"/>
                <a:gd name="connsiteX2" fmla="*/ 3040 w 10000"/>
                <a:gd name="connsiteY2" fmla="*/ 10000 h 10000"/>
                <a:gd name="connsiteX3" fmla="*/ 10000 w 10000"/>
                <a:gd name="connsiteY3" fmla="*/ 1714 h 10000"/>
                <a:gd name="connsiteX4" fmla="*/ 8480 w 10000"/>
                <a:gd name="connsiteY4" fmla="*/ 0 h 10000"/>
                <a:gd name="connsiteX5" fmla="*/ 4168 w 10000"/>
                <a:gd name="connsiteY5" fmla="*/ 7723 h 10000"/>
                <a:gd name="connsiteX0" fmla="*/ 1520 w 10000"/>
                <a:gd name="connsiteY0" fmla="*/ 4571 h 10000"/>
                <a:gd name="connsiteX1" fmla="*/ 0 w 10000"/>
                <a:gd name="connsiteY1" fmla="*/ 6381 h 10000"/>
                <a:gd name="connsiteX2" fmla="*/ 3040 w 10000"/>
                <a:gd name="connsiteY2" fmla="*/ 10000 h 10000"/>
                <a:gd name="connsiteX3" fmla="*/ 10000 w 10000"/>
                <a:gd name="connsiteY3" fmla="*/ 1714 h 10000"/>
                <a:gd name="connsiteX4" fmla="*/ 8480 w 10000"/>
                <a:gd name="connsiteY4" fmla="*/ 0 h 10000"/>
                <a:gd name="connsiteX0" fmla="*/ 0 w 10000"/>
                <a:gd name="connsiteY0" fmla="*/ 6381 h 10000"/>
                <a:gd name="connsiteX1" fmla="*/ 3040 w 10000"/>
                <a:gd name="connsiteY1" fmla="*/ 10000 h 10000"/>
                <a:gd name="connsiteX2" fmla="*/ 10000 w 10000"/>
                <a:gd name="connsiteY2" fmla="*/ 1714 h 10000"/>
                <a:gd name="connsiteX3" fmla="*/ 8480 w 10000"/>
                <a:gd name="connsiteY3" fmla="*/ 0 h 10000"/>
                <a:gd name="connsiteX0" fmla="*/ 0 w 10000"/>
                <a:gd name="connsiteY0" fmla="*/ 4667 h 8286"/>
                <a:gd name="connsiteX1" fmla="*/ 3040 w 10000"/>
                <a:gd name="connsiteY1" fmla="*/ 8286 h 8286"/>
                <a:gd name="connsiteX2" fmla="*/ 10000 w 10000"/>
                <a:gd name="connsiteY2" fmla="*/ 0 h 8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8286">
                  <a:moveTo>
                    <a:pt x="0" y="4667"/>
                  </a:moveTo>
                  <a:lnTo>
                    <a:pt x="3040" y="8286"/>
                  </a:lnTo>
                  <a:lnTo>
                    <a:pt x="10000" y="0"/>
                  </a:lnTo>
                </a:path>
              </a:pathLst>
            </a:custGeom>
            <a:grpFill/>
            <a:ln w="1270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E2C8A42-0003-E213-5557-B2EF67163EB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067399" y="3467111"/>
            <a:ext cx="489734" cy="489734"/>
            <a:chOff x="-1110298" y="1164562"/>
            <a:chExt cx="852954" cy="852954"/>
          </a:xfrm>
          <a:noFill/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D2ECED2-9248-DCC0-63AF-13B0EB6AA7A2}"/>
                </a:ext>
              </a:extLst>
            </p:cNvPr>
            <p:cNvSpPr/>
            <p:nvPr/>
          </p:nvSpPr>
          <p:spPr>
            <a:xfrm>
              <a:off x="-1110298" y="1164562"/>
              <a:ext cx="852954" cy="852954"/>
            </a:xfrm>
            <a:prstGeom prst="ellipse">
              <a:avLst/>
            </a:prstGeom>
            <a:grp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>
                <a:solidFill>
                  <a:schemeClr val="tx1"/>
                </a:solidFill>
              </a:endParaRPr>
            </a:p>
          </p:txBody>
        </p:sp>
        <p:sp>
          <p:nvSpPr>
            <p:cNvPr id="37" name="Freeform 81">
              <a:extLst>
                <a:ext uri="{FF2B5EF4-FFF2-40B4-BE49-F238E27FC236}">
                  <a16:creationId xmlns:a16="http://schemas.microsoft.com/office/drawing/2014/main" id="{82401324-F951-BB82-EADE-A28330DE2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-849607" y="1478085"/>
              <a:ext cx="345356" cy="240376"/>
            </a:xfrm>
            <a:custGeom>
              <a:avLst/>
              <a:gdLst>
                <a:gd name="T0" fmla="*/ 106 w 125"/>
                <a:gd name="T1" fmla="*/ 0 h 105"/>
                <a:gd name="T2" fmla="*/ 38 w 125"/>
                <a:gd name="T3" fmla="*/ 67 h 105"/>
                <a:gd name="T4" fmla="*/ 19 w 125"/>
                <a:gd name="T5" fmla="*/ 48 h 105"/>
                <a:gd name="T6" fmla="*/ 0 w 125"/>
                <a:gd name="T7" fmla="*/ 67 h 105"/>
                <a:gd name="T8" fmla="*/ 38 w 125"/>
                <a:gd name="T9" fmla="*/ 105 h 105"/>
                <a:gd name="T10" fmla="*/ 125 w 125"/>
                <a:gd name="T11" fmla="*/ 18 h 105"/>
                <a:gd name="T12" fmla="*/ 106 w 125"/>
                <a:gd name="T13" fmla="*/ 0 h 105"/>
                <a:gd name="connsiteX0" fmla="*/ 1520 w 10000"/>
                <a:gd name="connsiteY0" fmla="*/ 4571 h 10000"/>
                <a:gd name="connsiteX1" fmla="*/ 0 w 10000"/>
                <a:gd name="connsiteY1" fmla="*/ 6381 h 10000"/>
                <a:gd name="connsiteX2" fmla="*/ 3040 w 10000"/>
                <a:gd name="connsiteY2" fmla="*/ 10000 h 10000"/>
                <a:gd name="connsiteX3" fmla="*/ 10000 w 10000"/>
                <a:gd name="connsiteY3" fmla="*/ 1714 h 10000"/>
                <a:gd name="connsiteX4" fmla="*/ 8480 w 10000"/>
                <a:gd name="connsiteY4" fmla="*/ 0 h 10000"/>
                <a:gd name="connsiteX5" fmla="*/ 3040 w 10000"/>
                <a:gd name="connsiteY5" fmla="*/ 6381 h 10000"/>
                <a:gd name="connsiteX6" fmla="*/ 4168 w 10000"/>
                <a:gd name="connsiteY6" fmla="*/ 7723 h 10000"/>
                <a:gd name="connsiteX0" fmla="*/ 1520 w 10000"/>
                <a:gd name="connsiteY0" fmla="*/ 4571 h 10000"/>
                <a:gd name="connsiteX1" fmla="*/ 0 w 10000"/>
                <a:gd name="connsiteY1" fmla="*/ 6381 h 10000"/>
                <a:gd name="connsiteX2" fmla="*/ 3040 w 10000"/>
                <a:gd name="connsiteY2" fmla="*/ 10000 h 10000"/>
                <a:gd name="connsiteX3" fmla="*/ 10000 w 10000"/>
                <a:gd name="connsiteY3" fmla="*/ 1714 h 10000"/>
                <a:gd name="connsiteX4" fmla="*/ 8480 w 10000"/>
                <a:gd name="connsiteY4" fmla="*/ 0 h 10000"/>
                <a:gd name="connsiteX5" fmla="*/ 4168 w 10000"/>
                <a:gd name="connsiteY5" fmla="*/ 7723 h 10000"/>
                <a:gd name="connsiteX0" fmla="*/ 1520 w 10000"/>
                <a:gd name="connsiteY0" fmla="*/ 4571 h 10000"/>
                <a:gd name="connsiteX1" fmla="*/ 0 w 10000"/>
                <a:gd name="connsiteY1" fmla="*/ 6381 h 10000"/>
                <a:gd name="connsiteX2" fmla="*/ 3040 w 10000"/>
                <a:gd name="connsiteY2" fmla="*/ 10000 h 10000"/>
                <a:gd name="connsiteX3" fmla="*/ 10000 w 10000"/>
                <a:gd name="connsiteY3" fmla="*/ 1714 h 10000"/>
                <a:gd name="connsiteX4" fmla="*/ 8480 w 10000"/>
                <a:gd name="connsiteY4" fmla="*/ 0 h 10000"/>
                <a:gd name="connsiteX0" fmla="*/ 0 w 10000"/>
                <a:gd name="connsiteY0" fmla="*/ 6381 h 10000"/>
                <a:gd name="connsiteX1" fmla="*/ 3040 w 10000"/>
                <a:gd name="connsiteY1" fmla="*/ 10000 h 10000"/>
                <a:gd name="connsiteX2" fmla="*/ 10000 w 10000"/>
                <a:gd name="connsiteY2" fmla="*/ 1714 h 10000"/>
                <a:gd name="connsiteX3" fmla="*/ 8480 w 10000"/>
                <a:gd name="connsiteY3" fmla="*/ 0 h 10000"/>
                <a:gd name="connsiteX0" fmla="*/ 0 w 10000"/>
                <a:gd name="connsiteY0" fmla="*/ 4667 h 8286"/>
                <a:gd name="connsiteX1" fmla="*/ 3040 w 10000"/>
                <a:gd name="connsiteY1" fmla="*/ 8286 h 8286"/>
                <a:gd name="connsiteX2" fmla="*/ 10000 w 10000"/>
                <a:gd name="connsiteY2" fmla="*/ 0 h 8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8286">
                  <a:moveTo>
                    <a:pt x="0" y="4667"/>
                  </a:moveTo>
                  <a:lnTo>
                    <a:pt x="3040" y="8286"/>
                  </a:lnTo>
                  <a:lnTo>
                    <a:pt x="10000" y="0"/>
                  </a:lnTo>
                </a:path>
              </a:pathLst>
            </a:custGeom>
            <a:grpFill/>
            <a:ln w="1270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FD0EE26-9A9C-2C9E-6E31-67F9FD257AA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909014" y="3467111"/>
            <a:ext cx="489734" cy="489734"/>
            <a:chOff x="-1110298" y="1164562"/>
            <a:chExt cx="852954" cy="852954"/>
          </a:xfrm>
          <a:noFill/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CD63FEC-9E89-6006-8EE1-5AFBCA67BF73}"/>
                </a:ext>
              </a:extLst>
            </p:cNvPr>
            <p:cNvSpPr/>
            <p:nvPr/>
          </p:nvSpPr>
          <p:spPr>
            <a:xfrm>
              <a:off x="-1110298" y="1164562"/>
              <a:ext cx="852954" cy="852954"/>
            </a:xfrm>
            <a:prstGeom prst="ellipse">
              <a:avLst/>
            </a:prstGeom>
            <a:grp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>
                <a:solidFill>
                  <a:schemeClr val="tx1"/>
                </a:solidFill>
              </a:endParaRPr>
            </a:p>
          </p:txBody>
        </p:sp>
        <p:sp>
          <p:nvSpPr>
            <p:cNvPr id="40" name="Freeform 81">
              <a:extLst>
                <a:ext uri="{FF2B5EF4-FFF2-40B4-BE49-F238E27FC236}">
                  <a16:creationId xmlns:a16="http://schemas.microsoft.com/office/drawing/2014/main" id="{E53F1F64-7CD1-AA9A-CE16-742460867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-849607" y="1478085"/>
              <a:ext cx="345356" cy="240376"/>
            </a:xfrm>
            <a:custGeom>
              <a:avLst/>
              <a:gdLst>
                <a:gd name="T0" fmla="*/ 106 w 125"/>
                <a:gd name="T1" fmla="*/ 0 h 105"/>
                <a:gd name="T2" fmla="*/ 38 w 125"/>
                <a:gd name="T3" fmla="*/ 67 h 105"/>
                <a:gd name="T4" fmla="*/ 19 w 125"/>
                <a:gd name="T5" fmla="*/ 48 h 105"/>
                <a:gd name="T6" fmla="*/ 0 w 125"/>
                <a:gd name="T7" fmla="*/ 67 h 105"/>
                <a:gd name="T8" fmla="*/ 38 w 125"/>
                <a:gd name="T9" fmla="*/ 105 h 105"/>
                <a:gd name="T10" fmla="*/ 125 w 125"/>
                <a:gd name="T11" fmla="*/ 18 h 105"/>
                <a:gd name="T12" fmla="*/ 106 w 125"/>
                <a:gd name="T13" fmla="*/ 0 h 105"/>
                <a:gd name="connsiteX0" fmla="*/ 1520 w 10000"/>
                <a:gd name="connsiteY0" fmla="*/ 4571 h 10000"/>
                <a:gd name="connsiteX1" fmla="*/ 0 w 10000"/>
                <a:gd name="connsiteY1" fmla="*/ 6381 h 10000"/>
                <a:gd name="connsiteX2" fmla="*/ 3040 w 10000"/>
                <a:gd name="connsiteY2" fmla="*/ 10000 h 10000"/>
                <a:gd name="connsiteX3" fmla="*/ 10000 w 10000"/>
                <a:gd name="connsiteY3" fmla="*/ 1714 h 10000"/>
                <a:gd name="connsiteX4" fmla="*/ 8480 w 10000"/>
                <a:gd name="connsiteY4" fmla="*/ 0 h 10000"/>
                <a:gd name="connsiteX5" fmla="*/ 3040 w 10000"/>
                <a:gd name="connsiteY5" fmla="*/ 6381 h 10000"/>
                <a:gd name="connsiteX6" fmla="*/ 4168 w 10000"/>
                <a:gd name="connsiteY6" fmla="*/ 7723 h 10000"/>
                <a:gd name="connsiteX0" fmla="*/ 1520 w 10000"/>
                <a:gd name="connsiteY0" fmla="*/ 4571 h 10000"/>
                <a:gd name="connsiteX1" fmla="*/ 0 w 10000"/>
                <a:gd name="connsiteY1" fmla="*/ 6381 h 10000"/>
                <a:gd name="connsiteX2" fmla="*/ 3040 w 10000"/>
                <a:gd name="connsiteY2" fmla="*/ 10000 h 10000"/>
                <a:gd name="connsiteX3" fmla="*/ 10000 w 10000"/>
                <a:gd name="connsiteY3" fmla="*/ 1714 h 10000"/>
                <a:gd name="connsiteX4" fmla="*/ 8480 w 10000"/>
                <a:gd name="connsiteY4" fmla="*/ 0 h 10000"/>
                <a:gd name="connsiteX5" fmla="*/ 4168 w 10000"/>
                <a:gd name="connsiteY5" fmla="*/ 7723 h 10000"/>
                <a:gd name="connsiteX0" fmla="*/ 1520 w 10000"/>
                <a:gd name="connsiteY0" fmla="*/ 4571 h 10000"/>
                <a:gd name="connsiteX1" fmla="*/ 0 w 10000"/>
                <a:gd name="connsiteY1" fmla="*/ 6381 h 10000"/>
                <a:gd name="connsiteX2" fmla="*/ 3040 w 10000"/>
                <a:gd name="connsiteY2" fmla="*/ 10000 h 10000"/>
                <a:gd name="connsiteX3" fmla="*/ 10000 w 10000"/>
                <a:gd name="connsiteY3" fmla="*/ 1714 h 10000"/>
                <a:gd name="connsiteX4" fmla="*/ 8480 w 10000"/>
                <a:gd name="connsiteY4" fmla="*/ 0 h 10000"/>
                <a:gd name="connsiteX0" fmla="*/ 0 w 10000"/>
                <a:gd name="connsiteY0" fmla="*/ 6381 h 10000"/>
                <a:gd name="connsiteX1" fmla="*/ 3040 w 10000"/>
                <a:gd name="connsiteY1" fmla="*/ 10000 h 10000"/>
                <a:gd name="connsiteX2" fmla="*/ 10000 w 10000"/>
                <a:gd name="connsiteY2" fmla="*/ 1714 h 10000"/>
                <a:gd name="connsiteX3" fmla="*/ 8480 w 10000"/>
                <a:gd name="connsiteY3" fmla="*/ 0 h 10000"/>
                <a:gd name="connsiteX0" fmla="*/ 0 w 10000"/>
                <a:gd name="connsiteY0" fmla="*/ 4667 h 8286"/>
                <a:gd name="connsiteX1" fmla="*/ 3040 w 10000"/>
                <a:gd name="connsiteY1" fmla="*/ 8286 h 8286"/>
                <a:gd name="connsiteX2" fmla="*/ 10000 w 10000"/>
                <a:gd name="connsiteY2" fmla="*/ 0 h 8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8286">
                  <a:moveTo>
                    <a:pt x="0" y="4667"/>
                  </a:moveTo>
                  <a:lnTo>
                    <a:pt x="3040" y="8286"/>
                  </a:lnTo>
                  <a:lnTo>
                    <a:pt x="10000" y="0"/>
                  </a:lnTo>
                </a:path>
              </a:pathLst>
            </a:custGeom>
            <a:grpFill/>
            <a:ln w="1270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8A183C4-70E4-3FCE-4204-B529AEB729D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750629" y="3467111"/>
            <a:ext cx="489734" cy="489734"/>
            <a:chOff x="-1110298" y="1164562"/>
            <a:chExt cx="852954" cy="852954"/>
          </a:xfrm>
          <a:noFill/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1971BEC-C37C-9B47-0EBA-E25D8D36121C}"/>
                </a:ext>
              </a:extLst>
            </p:cNvPr>
            <p:cNvSpPr/>
            <p:nvPr/>
          </p:nvSpPr>
          <p:spPr>
            <a:xfrm>
              <a:off x="-1110298" y="1164562"/>
              <a:ext cx="852954" cy="852954"/>
            </a:xfrm>
            <a:prstGeom prst="ellipse">
              <a:avLst/>
            </a:prstGeom>
            <a:grp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>
                <a:solidFill>
                  <a:schemeClr val="tx1"/>
                </a:solidFill>
              </a:endParaRPr>
            </a:p>
          </p:txBody>
        </p:sp>
        <p:sp>
          <p:nvSpPr>
            <p:cNvPr id="43" name="Freeform 81">
              <a:extLst>
                <a:ext uri="{FF2B5EF4-FFF2-40B4-BE49-F238E27FC236}">
                  <a16:creationId xmlns:a16="http://schemas.microsoft.com/office/drawing/2014/main" id="{AA13705E-E686-DAA0-777A-550D5BA7B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-849607" y="1478085"/>
              <a:ext cx="345356" cy="240376"/>
            </a:xfrm>
            <a:custGeom>
              <a:avLst/>
              <a:gdLst>
                <a:gd name="T0" fmla="*/ 106 w 125"/>
                <a:gd name="T1" fmla="*/ 0 h 105"/>
                <a:gd name="T2" fmla="*/ 38 w 125"/>
                <a:gd name="T3" fmla="*/ 67 h 105"/>
                <a:gd name="T4" fmla="*/ 19 w 125"/>
                <a:gd name="T5" fmla="*/ 48 h 105"/>
                <a:gd name="T6" fmla="*/ 0 w 125"/>
                <a:gd name="T7" fmla="*/ 67 h 105"/>
                <a:gd name="T8" fmla="*/ 38 w 125"/>
                <a:gd name="T9" fmla="*/ 105 h 105"/>
                <a:gd name="T10" fmla="*/ 125 w 125"/>
                <a:gd name="T11" fmla="*/ 18 h 105"/>
                <a:gd name="T12" fmla="*/ 106 w 125"/>
                <a:gd name="T13" fmla="*/ 0 h 105"/>
                <a:gd name="connsiteX0" fmla="*/ 1520 w 10000"/>
                <a:gd name="connsiteY0" fmla="*/ 4571 h 10000"/>
                <a:gd name="connsiteX1" fmla="*/ 0 w 10000"/>
                <a:gd name="connsiteY1" fmla="*/ 6381 h 10000"/>
                <a:gd name="connsiteX2" fmla="*/ 3040 w 10000"/>
                <a:gd name="connsiteY2" fmla="*/ 10000 h 10000"/>
                <a:gd name="connsiteX3" fmla="*/ 10000 w 10000"/>
                <a:gd name="connsiteY3" fmla="*/ 1714 h 10000"/>
                <a:gd name="connsiteX4" fmla="*/ 8480 w 10000"/>
                <a:gd name="connsiteY4" fmla="*/ 0 h 10000"/>
                <a:gd name="connsiteX5" fmla="*/ 3040 w 10000"/>
                <a:gd name="connsiteY5" fmla="*/ 6381 h 10000"/>
                <a:gd name="connsiteX6" fmla="*/ 4168 w 10000"/>
                <a:gd name="connsiteY6" fmla="*/ 7723 h 10000"/>
                <a:gd name="connsiteX0" fmla="*/ 1520 w 10000"/>
                <a:gd name="connsiteY0" fmla="*/ 4571 h 10000"/>
                <a:gd name="connsiteX1" fmla="*/ 0 w 10000"/>
                <a:gd name="connsiteY1" fmla="*/ 6381 h 10000"/>
                <a:gd name="connsiteX2" fmla="*/ 3040 w 10000"/>
                <a:gd name="connsiteY2" fmla="*/ 10000 h 10000"/>
                <a:gd name="connsiteX3" fmla="*/ 10000 w 10000"/>
                <a:gd name="connsiteY3" fmla="*/ 1714 h 10000"/>
                <a:gd name="connsiteX4" fmla="*/ 8480 w 10000"/>
                <a:gd name="connsiteY4" fmla="*/ 0 h 10000"/>
                <a:gd name="connsiteX5" fmla="*/ 4168 w 10000"/>
                <a:gd name="connsiteY5" fmla="*/ 7723 h 10000"/>
                <a:gd name="connsiteX0" fmla="*/ 1520 w 10000"/>
                <a:gd name="connsiteY0" fmla="*/ 4571 h 10000"/>
                <a:gd name="connsiteX1" fmla="*/ 0 w 10000"/>
                <a:gd name="connsiteY1" fmla="*/ 6381 h 10000"/>
                <a:gd name="connsiteX2" fmla="*/ 3040 w 10000"/>
                <a:gd name="connsiteY2" fmla="*/ 10000 h 10000"/>
                <a:gd name="connsiteX3" fmla="*/ 10000 w 10000"/>
                <a:gd name="connsiteY3" fmla="*/ 1714 h 10000"/>
                <a:gd name="connsiteX4" fmla="*/ 8480 w 10000"/>
                <a:gd name="connsiteY4" fmla="*/ 0 h 10000"/>
                <a:gd name="connsiteX0" fmla="*/ 0 w 10000"/>
                <a:gd name="connsiteY0" fmla="*/ 6381 h 10000"/>
                <a:gd name="connsiteX1" fmla="*/ 3040 w 10000"/>
                <a:gd name="connsiteY1" fmla="*/ 10000 h 10000"/>
                <a:gd name="connsiteX2" fmla="*/ 10000 w 10000"/>
                <a:gd name="connsiteY2" fmla="*/ 1714 h 10000"/>
                <a:gd name="connsiteX3" fmla="*/ 8480 w 10000"/>
                <a:gd name="connsiteY3" fmla="*/ 0 h 10000"/>
                <a:gd name="connsiteX0" fmla="*/ 0 w 10000"/>
                <a:gd name="connsiteY0" fmla="*/ 4667 h 8286"/>
                <a:gd name="connsiteX1" fmla="*/ 3040 w 10000"/>
                <a:gd name="connsiteY1" fmla="*/ 8286 h 8286"/>
                <a:gd name="connsiteX2" fmla="*/ 10000 w 10000"/>
                <a:gd name="connsiteY2" fmla="*/ 0 h 8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8286">
                  <a:moveTo>
                    <a:pt x="0" y="4667"/>
                  </a:moveTo>
                  <a:lnTo>
                    <a:pt x="3040" y="8286"/>
                  </a:lnTo>
                  <a:lnTo>
                    <a:pt x="10000" y="0"/>
                  </a:lnTo>
                </a:path>
              </a:pathLst>
            </a:custGeom>
            <a:grpFill/>
            <a:ln w="1270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5966452-AB1A-9D76-BE71-5D8D552045B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592244" y="3467111"/>
            <a:ext cx="489734" cy="489734"/>
            <a:chOff x="-1110298" y="1164562"/>
            <a:chExt cx="852954" cy="852954"/>
          </a:xfrm>
          <a:noFill/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990E412-1A3A-AC05-2087-5E6FF84909E7}"/>
                </a:ext>
              </a:extLst>
            </p:cNvPr>
            <p:cNvSpPr/>
            <p:nvPr/>
          </p:nvSpPr>
          <p:spPr>
            <a:xfrm>
              <a:off x="-1110298" y="1164562"/>
              <a:ext cx="852954" cy="852954"/>
            </a:xfrm>
            <a:prstGeom prst="ellipse">
              <a:avLst/>
            </a:prstGeom>
            <a:grp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>
                <a:solidFill>
                  <a:schemeClr val="tx1"/>
                </a:solidFill>
              </a:endParaRPr>
            </a:p>
          </p:txBody>
        </p:sp>
        <p:sp>
          <p:nvSpPr>
            <p:cNvPr id="46" name="Freeform 81">
              <a:extLst>
                <a:ext uri="{FF2B5EF4-FFF2-40B4-BE49-F238E27FC236}">
                  <a16:creationId xmlns:a16="http://schemas.microsoft.com/office/drawing/2014/main" id="{0466B829-E6D0-8E87-5579-F388B16D1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-849607" y="1478085"/>
              <a:ext cx="345356" cy="240376"/>
            </a:xfrm>
            <a:custGeom>
              <a:avLst/>
              <a:gdLst>
                <a:gd name="T0" fmla="*/ 106 w 125"/>
                <a:gd name="T1" fmla="*/ 0 h 105"/>
                <a:gd name="T2" fmla="*/ 38 w 125"/>
                <a:gd name="T3" fmla="*/ 67 h 105"/>
                <a:gd name="T4" fmla="*/ 19 w 125"/>
                <a:gd name="T5" fmla="*/ 48 h 105"/>
                <a:gd name="T6" fmla="*/ 0 w 125"/>
                <a:gd name="T7" fmla="*/ 67 h 105"/>
                <a:gd name="T8" fmla="*/ 38 w 125"/>
                <a:gd name="T9" fmla="*/ 105 h 105"/>
                <a:gd name="T10" fmla="*/ 125 w 125"/>
                <a:gd name="T11" fmla="*/ 18 h 105"/>
                <a:gd name="T12" fmla="*/ 106 w 125"/>
                <a:gd name="T13" fmla="*/ 0 h 105"/>
                <a:gd name="connsiteX0" fmla="*/ 1520 w 10000"/>
                <a:gd name="connsiteY0" fmla="*/ 4571 h 10000"/>
                <a:gd name="connsiteX1" fmla="*/ 0 w 10000"/>
                <a:gd name="connsiteY1" fmla="*/ 6381 h 10000"/>
                <a:gd name="connsiteX2" fmla="*/ 3040 w 10000"/>
                <a:gd name="connsiteY2" fmla="*/ 10000 h 10000"/>
                <a:gd name="connsiteX3" fmla="*/ 10000 w 10000"/>
                <a:gd name="connsiteY3" fmla="*/ 1714 h 10000"/>
                <a:gd name="connsiteX4" fmla="*/ 8480 w 10000"/>
                <a:gd name="connsiteY4" fmla="*/ 0 h 10000"/>
                <a:gd name="connsiteX5" fmla="*/ 3040 w 10000"/>
                <a:gd name="connsiteY5" fmla="*/ 6381 h 10000"/>
                <a:gd name="connsiteX6" fmla="*/ 4168 w 10000"/>
                <a:gd name="connsiteY6" fmla="*/ 7723 h 10000"/>
                <a:gd name="connsiteX0" fmla="*/ 1520 w 10000"/>
                <a:gd name="connsiteY0" fmla="*/ 4571 h 10000"/>
                <a:gd name="connsiteX1" fmla="*/ 0 w 10000"/>
                <a:gd name="connsiteY1" fmla="*/ 6381 h 10000"/>
                <a:gd name="connsiteX2" fmla="*/ 3040 w 10000"/>
                <a:gd name="connsiteY2" fmla="*/ 10000 h 10000"/>
                <a:gd name="connsiteX3" fmla="*/ 10000 w 10000"/>
                <a:gd name="connsiteY3" fmla="*/ 1714 h 10000"/>
                <a:gd name="connsiteX4" fmla="*/ 8480 w 10000"/>
                <a:gd name="connsiteY4" fmla="*/ 0 h 10000"/>
                <a:gd name="connsiteX5" fmla="*/ 4168 w 10000"/>
                <a:gd name="connsiteY5" fmla="*/ 7723 h 10000"/>
                <a:gd name="connsiteX0" fmla="*/ 1520 w 10000"/>
                <a:gd name="connsiteY0" fmla="*/ 4571 h 10000"/>
                <a:gd name="connsiteX1" fmla="*/ 0 w 10000"/>
                <a:gd name="connsiteY1" fmla="*/ 6381 h 10000"/>
                <a:gd name="connsiteX2" fmla="*/ 3040 w 10000"/>
                <a:gd name="connsiteY2" fmla="*/ 10000 h 10000"/>
                <a:gd name="connsiteX3" fmla="*/ 10000 w 10000"/>
                <a:gd name="connsiteY3" fmla="*/ 1714 h 10000"/>
                <a:gd name="connsiteX4" fmla="*/ 8480 w 10000"/>
                <a:gd name="connsiteY4" fmla="*/ 0 h 10000"/>
                <a:gd name="connsiteX0" fmla="*/ 0 w 10000"/>
                <a:gd name="connsiteY0" fmla="*/ 6381 h 10000"/>
                <a:gd name="connsiteX1" fmla="*/ 3040 w 10000"/>
                <a:gd name="connsiteY1" fmla="*/ 10000 h 10000"/>
                <a:gd name="connsiteX2" fmla="*/ 10000 w 10000"/>
                <a:gd name="connsiteY2" fmla="*/ 1714 h 10000"/>
                <a:gd name="connsiteX3" fmla="*/ 8480 w 10000"/>
                <a:gd name="connsiteY3" fmla="*/ 0 h 10000"/>
                <a:gd name="connsiteX0" fmla="*/ 0 w 10000"/>
                <a:gd name="connsiteY0" fmla="*/ 4667 h 8286"/>
                <a:gd name="connsiteX1" fmla="*/ 3040 w 10000"/>
                <a:gd name="connsiteY1" fmla="*/ 8286 h 8286"/>
                <a:gd name="connsiteX2" fmla="*/ 10000 w 10000"/>
                <a:gd name="connsiteY2" fmla="*/ 0 h 8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8286">
                  <a:moveTo>
                    <a:pt x="0" y="4667"/>
                  </a:moveTo>
                  <a:lnTo>
                    <a:pt x="3040" y="8286"/>
                  </a:lnTo>
                  <a:lnTo>
                    <a:pt x="10000" y="0"/>
                  </a:lnTo>
                </a:path>
              </a:pathLst>
            </a:custGeom>
            <a:grpFill/>
            <a:ln w="1270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38E3AC8-3DFB-86D5-6C9B-7D222DE0386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433860" y="3467111"/>
            <a:ext cx="489734" cy="489734"/>
            <a:chOff x="-1110298" y="1164562"/>
            <a:chExt cx="852954" cy="852954"/>
          </a:xfrm>
          <a:noFill/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99549BF3-DBDC-40E8-C49F-475880F03F7F}"/>
                </a:ext>
              </a:extLst>
            </p:cNvPr>
            <p:cNvSpPr/>
            <p:nvPr/>
          </p:nvSpPr>
          <p:spPr>
            <a:xfrm>
              <a:off x="-1110298" y="1164562"/>
              <a:ext cx="852954" cy="852954"/>
            </a:xfrm>
            <a:prstGeom prst="ellipse">
              <a:avLst/>
            </a:prstGeom>
            <a:grp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>
                <a:solidFill>
                  <a:schemeClr val="tx1"/>
                </a:solidFill>
              </a:endParaRPr>
            </a:p>
          </p:txBody>
        </p:sp>
        <p:sp>
          <p:nvSpPr>
            <p:cNvPr id="49" name="Freeform 81">
              <a:extLst>
                <a:ext uri="{FF2B5EF4-FFF2-40B4-BE49-F238E27FC236}">
                  <a16:creationId xmlns:a16="http://schemas.microsoft.com/office/drawing/2014/main" id="{7E15AEF1-62D4-BCB3-8240-463D24475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-849607" y="1478085"/>
              <a:ext cx="345356" cy="240376"/>
            </a:xfrm>
            <a:custGeom>
              <a:avLst/>
              <a:gdLst>
                <a:gd name="T0" fmla="*/ 106 w 125"/>
                <a:gd name="T1" fmla="*/ 0 h 105"/>
                <a:gd name="T2" fmla="*/ 38 w 125"/>
                <a:gd name="T3" fmla="*/ 67 h 105"/>
                <a:gd name="T4" fmla="*/ 19 w 125"/>
                <a:gd name="T5" fmla="*/ 48 h 105"/>
                <a:gd name="T6" fmla="*/ 0 w 125"/>
                <a:gd name="T7" fmla="*/ 67 h 105"/>
                <a:gd name="T8" fmla="*/ 38 w 125"/>
                <a:gd name="T9" fmla="*/ 105 h 105"/>
                <a:gd name="T10" fmla="*/ 125 w 125"/>
                <a:gd name="T11" fmla="*/ 18 h 105"/>
                <a:gd name="T12" fmla="*/ 106 w 125"/>
                <a:gd name="T13" fmla="*/ 0 h 105"/>
                <a:gd name="connsiteX0" fmla="*/ 1520 w 10000"/>
                <a:gd name="connsiteY0" fmla="*/ 4571 h 10000"/>
                <a:gd name="connsiteX1" fmla="*/ 0 w 10000"/>
                <a:gd name="connsiteY1" fmla="*/ 6381 h 10000"/>
                <a:gd name="connsiteX2" fmla="*/ 3040 w 10000"/>
                <a:gd name="connsiteY2" fmla="*/ 10000 h 10000"/>
                <a:gd name="connsiteX3" fmla="*/ 10000 w 10000"/>
                <a:gd name="connsiteY3" fmla="*/ 1714 h 10000"/>
                <a:gd name="connsiteX4" fmla="*/ 8480 w 10000"/>
                <a:gd name="connsiteY4" fmla="*/ 0 h 10000"/>
                <a:gd name="connsiteX5" fmla="*/ 3040 w 10000"/>
                <a:gd name="connsiteY5" fmla="*/ 6381 h 10000"/>
                <a:gd name="connsiteX6" fmla="*/ 4168 w 10000"/>
                <a:gd name="connsiteY6" fmla="*/ 7723 h 10000"/>
                <a:gd name="connsiteX0" fmla="*/ 1520 w 10000"/>
                <a:gd name="connsiteY0" fmla="*/ 4571 h 10000"/>
                <a:gd name="connsiteX1" fmla="*/ 0 w 10000"/>
                <a:gd name="connsiteY1" fmla="*/ 6381 h 10000"/>
                <a:gd name="connsiteX2" fmla="*/ 3040 w 10000"/>
                <a:gd name="connsiteY2" fmla="*/ 10000 h 10000"/>
                <a:gd name="connsiteX3" fmla="*/ 10000 w 10000"/>
                <a:gd name="connsiteY3" fmla="*/ 1714 h 10000"/>
                <a:gd name="connsiteX4" fmla="*/ 8480 w 10000"/>
                <a:gd name="connsiteY4" fmla="*/ 0 h 10000"/>
                <a:gd name="connsiteX5" fmla="*/ 4168 w 10000"/>
                <a:gd name="connsiteY5" fmla="*/ 7723 h 10000"/>
                <a:gd name="connsiteX0" fmla="*/ 1520 w 10000"/>
                <a:gd name="connsiteY0" fmla="*/ 4571 h 10000"/>
                <a:gd name="connsiteX1" fmla="*/ 0 w 10000"/>
                <a:gd name="connsiteY1" fmla="*/ 6381 h 10000"/>
                <a:gd name="connsiteX2" fmla="*/ 3040 w 10000"/>
                <a:gd name="connsiteY2" fmla="*/ 10000 h 10000"/>
                <a:gd name="connsiteX3" fmla="*/ 10000 w 10000"/>
                <a:gd name="connsiteY3" fmla="*/ 1714 h 10000"/>
                <a:gd name="connsiteX4" fmla="*/ 8480 w 10000"/>
                <a:gd name="connsiteY4" fmla="*/ 0 h 10000"/>
                <a:gd name="connsiteX0" fmla="*/ 0 w 10000"/>
                <a:gd name="connsiteY0" fmla="*/ 6381 h 10000"/>
                <a:gd name="connsiteX1" fmla="*/ 3040 w 10000"/>
                <a:gd name="connsiteY1" fmla="*/ 10000 h 10000"/>
                <a:gd name="connsiteX2" fmla="*/ 10000 w 10000"/>
                <a:gd name="connsiteY2" fmla="*/ 1714 h 10000"/>
                <a:gd name="connsiteX3" fmla="*/ 8480 w 10000"/>
                <a:gd name="connsiteY3" fmla="*/ 0 h 10000"/>
                <a:gd name="connsiteX0" fmla="*/ 0 w 10000"/>
                <a:gd name="connsiteY0" fmla="*/ 4667 h 8286"/>
                <a:gd name="connsiteX1" fmla="*/ 3040 w 10000"/>
                <a:gd name="connsiteY1" fmla="*/ 8286 h 8286"/>
                <a:gd name="connsiteX2" fmla="*/ 10000 w 10000"/>
                <a:gd name="connsiteY2" fmla="*/ 0 h 8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8286">
                  <a:moveTo>
                    <a:pt x="0" y="4667"/>
                  </a:moveTo>
                  <a:lnTo>
                    <a:pt x="3040" y="8286"/>
                  </a:lnTo>
                  <a:lnTo>
                    <a:pt x="10000" y="0"/>
                  </a:lnTo>
                </a:path>
              </a:pathLst>
            </a:custGeom>
            <a:grpFill/>
            <a:ln w="1270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</p:grpSp>
      <p:sp>
        <p:nvSpPr>
          <p:cNvPr id="51" name="Title 1">
            <a:extLst>
              <a:ext uri="{FF2B5EF4-FFF2-40B4-BE49-F238E27FC236}">
                <a16:creationId xmlns:a16="http://schemas.microsoft.com/office/drawing/2014/main" id="{61403420-973C-67E1-FD88-3238D45D39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C60651BA-DB72-9E51-3BDE-BDA9A43217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8554" y="4678734"/>
            <a:ext cx="1446321" cy="414338"/>
          </a:xfrm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Step 1</a:t>
            </a:r>
          </a:p>
        </p:txBody>
      </p:sp>
      <p:sp>
        <p:nvSpPr>
          <p:cNvPr id="54" name="Text Placeholder 52">
            <a:extLst>
              <a:ext uri="{FF2B5EF4-FFF2-40B4-BE49-F238E27FC236}">
                <a16:creationId xmlns:a16="http://schemas.microsoft.com/office/drawing/2014/main" id="{803BAE82-B39F-FD5B-2954-B57EF94B5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02541" y="4678734"/>
            <a:ext cx="1446321" cy="414338"/>
          </a:xfrm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Step 2</a:t>
            </a:r>
          </a:p>
        </p:txBody>
      </p:sp>
      <p:sp>
        <p:nvSpPr>
          <p:cNvPr id="55" name="Text Placeholder 52">
            <a:extLst>
              <a:ext uri="{FF2B5EF4-FFF2-40B4-BE49-F238E27FC236}">
                <a16:creationId xmlns:a16="http://schemas.microsoft.com/office/drawing/2014/main" id="{EE7BB964-39FB-3E9A-1AF7-9FA8092E5B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96580" y="4678734"/>
            <a:ext cx="1446321" cy="414338"/>
          </a:xfrm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Step 3</a:t>
            </a:r>
          </a:p>
        </p:txBody>
      </p:sp>
      <p:sp>
        <p:nvSpPr>
          <p:cNvPr id="56" name="Text Placeholder 52">
            <a:extLst>
              <a:ext uri="{FF2B5EF4-FFF2-40B4-BE49-F238E27FC236}">
                <a16:creationId xmlns:a16="http://schemas.microsoft.com/office/drawing/2014/main" id="{68B13EA7-47ED-B21E-CBF6-2AA78398FB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2335" y="4678734"/>
            <a:ext cx="1446321" cy="414338"/>
          </a:xfrm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Step 4</a:t>
            </a:r>
          </a:p>
        </p:txBody>
      </p:sp>
      <p:sp>
        <p:nvSpPr>
          <p:cNvPr id="57" name="Text Placeholder 52">
            <a:extLst>
              <a:ext uri="{FF2B5EF4-FFF2-40B4-BE49-F238E27FC236}">
                <a16:creationId xmlns:a16="http://schemas.microsoft.com/office/drawing/2014/main" id="{32D18D60-664F-0224-020E-3DB1C3287B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09655" y="4678734"/>
            <a:ext cx="1446321" cy="414338"/>
          </a:xfrm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Step 5</a:t>
            </a:r>
          </a:p>
        </p:txBody>
      </p:sp>
      <p:sp>
        <p:nvSpPr>
          <p:cNvPr id="58" name="Text Placeholder 52">
            <a:extLst>
              <a:ext uri="{FF2B5EF4-FFF2-40B4-BE49-F238E27FC236}">
                <a16:creationId xmlns:a16="http://schemas.microsoft.com/office/drawing/2014/main" id="{5BB5CEE2-58EA-C284-E614-F59CA84DD05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4425" y="4678734"/>
            <a:ext cx="1446321" cy="414338"/>
          </a:xfrm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Step 6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C042C4D-2E17-D889-7F8F-1358D1AC2C4F}"/>
              </a:ext>
            </a:extLst>
          </p:cNvPr>
          <p:cNvSpPr txBox="1">
            <a:spLocks/>
          </p:cNvSpPr>
          <p:nvPr userDrawn="1"/>
        </p:nvSpPr>
        <p:spPr>
          <a:xfrm>
            <a:off x="318978" y="6245589"/>
            <a:ext cx="4740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424D590-43A1-49C6-AA05-1E22FFF5D9DE}" type="slidenum">
              <a:rPr lang="en-US" sz="900" smtClean="0"/>
              <a:pPr algn="l"/>
              <a:t>‹#›</a:t>
            </a:fld>
            <a:endParaRPr lang="en-US" sz="900" dirty="0"/>
          </a:p>
        </p:txBody>
      </p:sp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188034F1-A73F-0660-3AB1-07D9AD3833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41" y="6175009"/>
            <a:ext cx="1416718" cy="43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18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3BBD49B0-8CFD-3642-EBF3-7D30163CB56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401273" y="2008188"/>
            <a:ext cx="489734" cy="489734"/>
            <a:chOff x="-1110298" y="1164562"/>
            <a:chExt cx="852954" cy="85295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3FD864D-D459-A03A-212B-774C88CB93BE}"/>
                </a:ext>
              </a:extLst>
            </p:cNvPr>
            <p:cNvSpPr/>
            <p:nvPr/>
          </p:nvSpPr>
          <p:spPr>
            <a:xfrm>
              <a:off x="-1110298" y="1164562"/>
              <a:ext cx="852954" cy="852954"/>
            </a:xfrm>
            <a:prstGeom prst="ellipse">
              <a:avLst/>
            </a:prstGeom>
            <a:solidFill>
              <a:schemeClr val="accent1"/>
            </a:solidFill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>
                <a:solidFill>
                  <a:schemeClr val="tx1"/>
                </a:solidFill>
              </a:endParaRPr>
            </a:p>
          </p:txBody>
        </p:sp>
        <p:sp>
          <p:nvSpPr>
            <p:cNvPr id="15" name="Freeform 81">
              <a:extLst>
                <a:ext uri="{FF2B5EF4-FFF2-40B4-BE49-F238E27FC236}">
                  <a16:creationId xmlns:a16="http://schemas.microsoft.com/office/drawing/2014/main" id="{F05C3177-2F08-8DF7-FC63-4B2C25052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-849607" y="1478085"/>
              <a:ext cx="345356" cy="240376"/>
            </a:xfrm>
            <a:custGeom>
              <a:avLst/>
              <a:gdLst>
                <a:gd name="T0" fmla="*/ 106 w 125"/>
                <a:gd name="T1" fmla="*/ 0 h 105"/>
                <a:gd name="T2" fmla="*/ 38 w 125"/>
                <a:gd name="T3" fmla="*/ 67 h 105"/>
                <a:gd name="T4" fmla="*/ 19 w 125"/>
                <a:gd name="T5" fmla="*/ 48 h 105"/>
                <a:gd name="T6" fmla="*/ 0 w 125"/>
                <a:gd name="T7" fmla="*/ 67 h 105"/>
                <a:gd name="T8" fmla="*/ 38 w 125"/>
                <a:gd name="T9" fmla="*/ 105 h 105"/>
                <a:gd name="T10" fmla="*/ 125 w 125"/>
                <a:gd name="T11" fmla="*/ 18 h 105"/>
                <a:gd name="T12" fmla="*/ 106 w 125"/>
                <a:gd name="T13" fmla="*/ 0 h 105"/>
                <a:gd name="connsiteX0" fmla="*/ 1520 w 10000"/>
                <a:gd name="connsiteY0" fmla="*/ 4571 h 10000"/>
                <a:gd name="connsiteX1" fmla="*/ 0 w 10000"/>
                <a:gd name="connsiteY1" fmla="*/ 6381 h 10000"/>
                <a:gd name="connsiteX2" fmla="*/ 3040 w 10000"/>
                <a:gd name="connsiteY2" fmla="*/ 10000 h 10000"/>
                <a:gd name="connsiteX3" fmla="*/ 10000 w 10000"/>
                <a:gd name="connsiteY3" fmla="*/ 1714 h 10000"/>
                <a:gd name="connsiteX4" fmla="*/ 8480 w 10000"/>
                <a:gd name="connsiteY4" fmla="*/ 0 h 10000"/>
                <a:gd name="connsiteX5" fmla="*/ 3040 w 10000"/>
                <a:gd name="connsiteY5" fmla="*/ 6381 h 10000"/>
                <a:gd name="connsiteX6" fmla="*/ 4168 w 10000"/>
                <a:gd name="connsiteY6" fmla="*/ 7723 h 10000"/>
                <a:gd name="connsiteX0" fmla="*/ 1520 w 10000"/>
                <a:gd name="connsiteY0" fmla="*/ 4571 h 10000"/>
                <a:gd name="connsiteX1" fmla="*/ 0 w 10000"/>
                <a:gd name="connsiteY1" fmla="*/ 6381 h 10000"/>
                <a:gd name="connsiteX2" fmla="*/ 3040 w 10000"/>
                <a:gd name="connsiteY2" fmla="*/ 10000 h 10000"/>
                <a:gd name="connsiteX3" fmla="*/ 10000 w 10000"/>
                <a:gd name="connsiteY3" fmla="*/ 1714 h 10000"/>
                <a:gd name="connsiteX4" fmla="*/ 8480 w 10000"/>
                <a:gd name="connsiteY4" fmla="*/ 0 h 10000"/>
                <a:gd name="connsiteX5" fmla="*/ 4168 w 10000"/>
                <a:gd name="connsiteY5" fmla="*/ 7723 h 10000"/>
                <a:gd name="connsiteX0" fmla="*/ 1520 w 10000"/>
                <a:gd name="connsiteY0" fmla="*/ 4571 h 10000"/>
                <a:gd name="connsiteX1" fmla="*/ 0 w 10000"/>
                <a:gd name="connsiteY1" fmla="*/ 6381 h 10000"/>
                <a:gd name="connsiteX2" fmla="*/ 3040 w 10000"/>
                <a:gd name="connsiteY2" fmla="*/ 10000 h 10000"/>
                <a:gd name="connsiteX3" fmla="*/ 10000 w 10000"/>
                <a:gd name="connsiteY3" fmla="*/ 1714 h 10000"/>
                <a:gd name="connsiteX4" fmla="*/ 8480 w 10000"/>
                <a:gd name="connsiteY4" fmla="*/ 0 h 10000"/>
                <a:gd name="connsiteX0" fmla="*/ 0 w 10000"/>
                <a:gd name="connsiteY0" fmla="*/ 6381 h 10000"/>
                <a:gd name="connsiteX1" fmla="*/ 3040 w 10000"/>
                <a:gd name="connsiteY1" fmla="*/ 10000 h 10000"/>
                <a:gd name="connsiteX2" fmla="*/ 10000 w 10000"/>
                <a:gd name="connsiteY2" fmla="*/ 1714 h 10000"/>
                <a:gd name="connsiteX3" fmla="*/ 8480 w 10000"/>
                <a:gd name="connsiteY3" fmla="*/ 0 h 10000"/>
                <a:gd name="connsiteX0" fmla="*/ 0 w 10000"/>
                <a:gd name="connsiteY0" fmla="*/ 4667 h 8286"/>
                <a:gd name="connsiteX1" fmla="*/ 3040 w 10000"/>
                <a:gd name="connsiteY1" fmla="*/ 8286 h 8286"/>
                <a:gd name="connsiteX2" fmla="*/ 10000 w 10000"/>
                <a:gd name="connsiteY2" fmla="*/ 0 h 8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8286">
                  <a:moveTo>
                    <a:pt x="0" y="4667"/>
                  </a:moveTo>
                  <a:lnTo>
                    <a:pt x="3040" y="8286"/>
                  </a:lnTo>
                  <a:lnTo>
                    <a:pt x="10000" y="0"/>
                  </a:ln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EC0398E-A8D0-6F4F-8EB5-6A45173BEC2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678307" y="2008188"/>
            <a:ext cx="489734" cy="489734"/>
            <a:chOff x="-1110298" y="1164562"/>
            <a:chExt cx="852954" cy="85295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1CB3CF-33A5-362D-1AA6-BC06731AFF3D}"/>
                </a:ext>
              </a:extLst>
            </p:cNvPr>
            <p:cNvSpPr/>
            <p:nvPr/>
          </p:nvSpPr>
          <p:spPr>
            <a:xfrm>
              <a:off x="-1110298" y="1164562"/>
              <a:ext cx="852954" cy="852954"/>
            </a:xfrm>
            <a:prstGeom prst="ellipse">
              <a:avLst/>
            </a:prstGeom>
            <a:solidFill>
              <a:schemeClr val="accent2"/>
            </a:solidFill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>
                <a:solidFill>
                  <a:schemeClr val="tx1"/>
                </a:solidFill>
              </a:endParaRPr>
            </a:p>
          </p:txBody>
        </p:sp>
        <p:sp>
          <p:nvSpPr>
            <p:cNvPr id="18" name="Freeform 81">
              <a:extLst>
                <a:ext uri="{FF2B5EF4-FFF2-40B4-BE49-F238E27FC236}">
                  <a16:creationId xmlns:a16="http://schemas.microsoft.com/office/drawing/2014/main" id="{B988E041-77DC-C2DA-98AA-FBA13EACC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-849607" y="1478085"/>
              <a:ext cx="345356" cy="240376"/>
            </a:xfrm>
            <a:custGeom>
              <a:avLst/>
              <a:gdLst>
                <a:gd name="T0" fmla="*/ 106 w 125"/>
                <a:gd name="T1" fmla="*/ 0 h 105"/>
                <a:gd name="T2" fmla="*/ 38 w 125"/>
                <a:gd name="T3" fmla="*/ 67 h 105"/>
                <a:gd name="T4" fmla="*/ 19 w 125"/>
                <a:gd name="T5" fmla="*/ 48 h 105"/>
                <a:gd name="T6" fmla="*/ 0 w 125"/>
                <a:gd name="T7" fmla="*/ 67 h 105"/>
                <a:gd name="T8" fmla="*/ 38 w 125"/>
                <a:gd name="T9" fmla="*/ 105 h 105"/>
                <a:gd name="T10" fmla="*/ 125 w 125"/>
                <a:gd name="T11" fmla="*/ 18 h 105"/>
                <a:gd name="T12" fmla="*/ 106 w 125"/>
                <a:gd name="T13" fmla="*/ 0 h 105"/>
                <a:gd name="connsiteX0" fmla="*/ 1520 w 10000"/>
                <a:gd name="connsiteY0" fmla="*/ 4571 h 10000"/>
                <a:gd name="connsiteX1" fmla="*/ 0 w 10000"/>
                <a:gd name="connsiteY1" fmla="*/ 6381 h 10000"/>
                <a:gd name="connsiteX2" fmla="*/ 3040 w 10000"/>
                <a:gd name="connsiteY2" fmla="*/ 10000 h 10000"/>
                <a:gd name="connsiteX3" fmla="*/ 10000 w 10000"/>
                <a:gd name="connsiteY3" fmla="*/ 1714 h 10000"/>
                <a:gd name="connsiteX4" fmla="*/ 8480 w 10000"/>
                <a:gd name="connsiteY4" fmla="*/ 0 h 10000"/>
                <a:gd name="connsiteX5" fmla="*/ 3040 w 10000"/>
                <a:gd name="connsiteY5" fmla="*/ 6381 h 10000"/>
                <a:gd name="connsiteX6" fmla="*/ 4168 w 10000"/>
                <a:gd name="connsiteY6" fmla="*/ 7723 h 10000"/>
                <a:gd name="connsiteX0" fmla="*/ 1520 w 10000"/>
                <a:gd name="connsiteY0" fmla="*/ 4571 h 10000"/>
                <a:gd name="connsiteX1" fmla="*/ 0 w 10000"/>
                <a:gd name="connsiteY1" fmla="*/ 6381 h 10000"/>
                <a:gd name="connsiteX2" fmla="*/ 3040 w 10000"/>
                <a:gd name="connsiteY2" fmla="*/ 10000 h 10000"/>
                <a:gd name="connsiteX3" fmla="*/ 10000 w 10000"/>
                <a:gd name="connsiteY3" fmla="*/ 1714 h 10000"/>
                <a:gd name="connsiteX4" fmla="*/ 8480 w 10000"/>
                <a:gd name="connsiteY4" fmla="*/ 0 h 10000"/>
                <a:gd name="connsiteX5" fmla="*/ 4168 w 10000"/>
                <a:gd name="connsiteY5" fmla="*/ 7723 h 10000"/>
                <a:gd name="connsiteX0" fmla="*/ 1520 w 10000"/>
                <a:gd name="connsiteY0" fmla="*/ 4571 h 10000"/>
                <a:gd name="connsiteX1" fmla="*/ 0 w 10000"/>
                <a:gd name="connsiteY1" fmla="*/ 6381 h 10000"/>
                <a:gd name="connsiteX2" fmla="*/ 3040 w 10000"/>
                <a:gd name="connsiteY2" fmla="*/ 10000 h 10000"/>
                <a:gd name="connsiteX3" fmla="*/ 10000 w 10000"/>
                <a:gd name="connsiteY3" fmla="*/ 1714 h 10000"/>
                <a:gd name="connsiteX4" fmla="*/ 8480 w 10000"/>
                <a:gd name="connsiteY4" fmla="*/ 0 h 10000"/>
                <a:gd name="connsiteX0" fmla="*/ 0 w 10000"/>
                <a:gd name="connsiteY0" fmla="*/ 6381 h 10000"/>
                <a:gd name="connsiteX1" fmla="*/ 3040 w 10000"/>
                <a:gd name="connsiteY1" fmla="*/ 10000 h 10000"/>
                <a:gd name="connsiteX2" fmla="*/ 10000 w 10000"/>
                <a:gd name="connsiteY2" fmla="*/ 1714 h 10000"/>
                <a:gd name="connsiteX3" fmla="*/ 8480 w 10000"/>
                <a:gd name="connsiteY3" fmla="*/ 0 h 10000"/>
                <a:gd name="connsiteX0" fmla="*/ 0 w 10000"/>
                <a:gd name="connsiteY0" fmla="*/ 4667 h 8286"/>
                <a:gd name="connsiteX1" fmla="*/ 3040 w 10000"/>
                <a:gd name="connsiteY1" fmla="*/ 8286 h 8286"/>
                <a:gd name="connsiteX2" fmla="*/ 10000 w 10000"/>
                <a:gd name="connsiteY2" fmla="*/ 0 h 8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8286">
                  <a:moveTo>
                    <a:pt x="0" y="4667"/>
                  </a:moveTo>
                  <a:lnTo>
                    <a:pt x="3040" y="8286"/>
                  </a:lnTo>
                  <a:lnTo>
                    <a:pt x="10000" y="0"/>
                  </a:ln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2279745-2D43-ADBF-1E4A-92DBE62B200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955341" y="2008188"/>
            <a:ext cx="489734" cy="489734"/>
            <a:chOff x="-1110298" y="1164562"/>
            <a:chExt cx="852954" cy="85295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5ACCC32-0E4F-DF92-6B30-82F14FBD4156}"/>
                </a:ext>
              </a:extLst>
            </p:cNvPr>
            <p:cNvSpPr/>
            <p:nvPr/>
          </p:nvSpPr>
          <p:spPr>
            <a:xfrm>
              <a:off x="-1110298" y="1164562"/>
              <a:ext cx="852954" cy="852954"/>
            </a:xfrm>
            <a:prstGeom prst="ellipse">
              <a:avLst/>
            </a:prstGeom>
            <a:solidFill>
              <a:schemeClr val="accent3"/>
            </a:solidFill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>
                <a:solidFill>
                  <a:schemeClr val="tx1"/>
                </a:solidFill>
              </a:endParaRPr>
            </a:p>
          </p:txBody>
        </p:sp>
        <p:sp>
          <p:nvSpPr>
            <p:cNvPr id="21" name="Freeform 81">
              <a:extLst>
                <a:ext uri="{FF2B5EF4-FFF2-40B4-BE49-F238E27FC236}">
                  <a16:creationId xmlns:a16="http://schemas.microsoft.com/office/drawing/2014/main" id="{680B5389-0C47-B076-5A2B-C5D1929E9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-849607" y="1478085"/>
              <a:ext cx="345356" cy="240376"/>
            </a:xfrm>
            <a:custGeom>
              <a:avLst/>
              <a:gdLst>
                <a:gd name="T0" fmla="*/ 106 w 125"/>
                <a:gd name="T1" fmla="*/ 0 h 105"/>
                <a:gd name="T2" fmla="*/ 38 w 125"/>
                <a:gd name="T3" fmla="*/ 67 h 105"/>
                <a:gd name="T4" fmla="*/ 19 w 125"/>
                <a:gd name="T5" fmla="*/ 48 h 105"/>
                <a:gd name="T6" fmla="*/ 0 w 125"/>
                <a:gd name="T7" fmla="*/ 67 h 105"/>
                <a:gd name="T8" fmla="*/ 38 w 125"/>
                <a:gd name="T9" fmla="*/ 105 h 105"/>
                <a:gd name="T10" fmla="*/ 125 w 125"/>
                <a:gd name="T11" fmla="*/ 18 h 105"/>
                <a:gd name="T12" fmla="*/ 106 w 125"/>
                <a:gd name="T13" fmla="*/ 0 h 105"/>
                <a:gd name="connsiteX0" fmla="*/ 1520 w 10000"/>
                <a:gd name="connsiteY0" fmla="*/ 4571 h 10000"/>
                <a:gd name="connsiteX1" fmla="*/ 0 w 10000"/>
                <a:gd name="connsiteY1" fmla="*/ 6381 h 10000"/>
                <a:gd name="connsiteX2" fmla="*/ 3040 w 10000"/>
                <a:gd name="connsiteY2" fmla="*/ 10000 h 10000"/>
                <a:gd name="connsiteX3" fmla="*/ 10000 w 10000"/>
                <a:gd name="connsiteY3" fmla="*/ 1714 h 10000"/>
                <a:gd name="connsiteX4" fmla="*/ 8480 w 10000"/>
                <a:gd name="connsiteY4" fmla="*/ 0 h 10000"/>
                <a:gd name="connsiteX5" fmla="*/ 3040 w 10000"/>
                <a:gd name="connsiteY5" fmla="*/ 6381 h 10000"/>
                <a:gd name="connsiteX6" fmla="*/ 4168 w 10000"/>
                <a:gd name="connsiteY6" fmla="*/ 7723 h 10000"/>
                <a:gd name="connsiteX0" fmla="*/ 1520 w 10000"/>
                <a:gd name="connsiteY0" fmla="*/ 4571 h 10000"/>
                <a:gd name="connsiteX1" fmla="*/ 0 w 10000"/>
                <a:gd name="connsiteY1" fmla="*/ 6381 h 10000"/>
                <a:gd name="connsiteX2" fmla="*/ 3040 w 10000"/>
                <a:gd name="connsiteY2" fmla="*/ 10000 h 10000"/>
                <a:gd name="connsiteX3" fmla="*/ 10000 w 10000"/>
                <a:gd name="connsiteY3" fmla="*/ 1714 h 10000"/>
                <a:gd name="connsiteX4" fmla="*/ 8480 w 10000"/>
                <a:gd name="connsiteY4" fmla="*/ 0 h 10000"/>
                <a:gd name="connsiteX5" fmla="*/ 4168 w 10000"/>
                <a:gd name="connsiteY5" fmla="*/ 7723 h 10000"/>
                <a:gd name="connsiteX0" fmla="*/ 1520 w 10000"/>
                <a:gd name="connsiteY0" fmla="*/ 4571 h 10000"/>
                <a:gd name="connsiteX1" fmla="*/ 0 w 10000"/>
                <a:gd name="connsiteY1" fmla="*/ 6381 h 10000"/>
                <a:gd name="connsiteX2" fmla="*/ 3040 w 10000"/>
                <a:gd name="connsiteY2" fmla="*/ 10000 h 10000"/>
                <a:gd name="connsiteX3" fmla="*/ 10000 w 10000"/>
                <a:gd name="connsiteY3" fmla="*/ 1714 h 10000"/>
                <a:gd name="connsiteX4" fmla="*/ 8480 w 10000"/>
                <a:gd name="connsiteY4" fmla="*/ 0 h 10000"/>
                <a:gd name="connsiteX0" fmla="*/ 0 w 10000"/>
                <a:gd name="connsiteY0" fmla="*/ 6381 h 10000"/>
                <a:gd name="connsiteX1" fmla="*/ 3040 w 10000"/>
                <a:gd name="connsiteY1" fmla="*/ 10000 h 10000"/>
                <a:gd name="connsiteX2" fmla="*/ 10000 w 10000"/>
                <a:gd name="connsiteY2" fmla="*/ 1714 h 10000"/>
                <a:gd name="connsiteX3" fmla="*/ 8480 w 10000"/>
                <a:gd name="connsiteY3" fmla="*/ 0 h 10000"/>
                <a:gd name="connsiteX0" fmla="*/ 0 w 10000"/>
                <a:gd name="connsiteY0" fmla="*/ 4667 h 8286"/>
                <a:gd name="connsiteX1" fmla="*/ 3040 w 10000"/>
                <a:gd name="connsiteY1" fmla="*/ 8286 h 8286"/>
                <a:gd name="connsiteX2" fmla="*/ 10000 w 10000"/>
                <a:gd name="connsiteY2" fmla="*/ 0 h 8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8286">
                  <a:moveTo>
                    <a:pt x="0" y="4667"/>
                  </a:moveTo>
                  <a:lnTo>
                    <a:pt x="3040" y="8286"/>
                  </a:lnTo>
                  <a:lnTo>
                    <a:pt x="10000" y="0"/>
                  </a:ln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F1B787A-17A2-09B3-3443-0CCD489B8F0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32375" y="2008188"/>
            <a:ext cx="489734" cy="489734"/>
            <a:chOff x="-1110298" y="1164562"/>
            <a:chExt cx="852954" cy="852954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4B41CEE-113C-E8AC-7D70-906704282D10}"/>
                </a:ext>
              </a:extLst>
            </p:cNvPr>
            <p:cNvSpPr/>
            <p:nvPr/>
          </p:nvSpPr>
          <p:spPr>
            <a:xfrm>
              <a:off x="-1110298" y="1164562"/>
              <a:ext cx="852954" cy="852954"/>
            </a:xfrm>
            <a:prstGeom prst="ellipse">
              <a:avLst/>
            </a:prstGeom>
            <a:solidFill>
              <a:schemeClr val="accent4"/>
            </a:solidFill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>
                <a:solidFill>
                  <a:schemeClr val="tx1"/>
                </a:solidFill>
              </a:endParaRPr>
            </a:p>
          </p:txBody>
        </p:sp>
        <p:sp>
          <p:nvSpPr>
            <p:cNvPr id="24" name="Freeform 81">
              <a:extLst>
                <a:ext uri="{FF2B5EF4-FFF2-40B4-BE49-F238E27FC236}">
                  <a16:creationId xmlns:a16="http://schemas.microsoft.com/office/drawing/2014/main" id="{DD79A85A-B61D-0BC2-CBBD-31709BA02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849607" y="1478085"/>
              <a:ext cx="345356" cy="240376"/>
            </a:xfrm>
            <a:custGeom>
              <a:avLst/>
              <a:gdLst>
                <a:gd name="T0" fmla="*/ 106 w 125"/>
                <a:gd name="T1" fmla="*/ 0 h 105"/>
                <a:gd name="T2" fmla="*/ 38 w 125"/>
                <a:gd name="T3" fmla="*/ 67 h 105"/>
                <a:gd name="T4" fmla="*/ 19 w 125"/>
                <a:gd name="T5" fmla="*/ 48 h 105"/>
                <a:gd name="T6" fmla="*/ 0 w 125"/>
                <a:gd name="T7" fmla="*/ 67 h 105"/>
                <a:gd name="T8" fmla="*/ 38 w 125"/>
                <a:gd name="T9" fmla="*/ 105 h 105"/>
                <a:gd name="T10" fmla="*/ 125 w 125"/>
                <a:gd name="T11" fmla="*/ 18 h 105"/>
                <a:gd name="T12" fmla="*/ 106 w 125"/>
                <a:gd name="T13" fmla="*/ 0 h 105"/>
                <a:gd name="connsiteX0" fmla="*/ 1520 w 10000"/>
                <a:gd name="connsiteY0" fmla="*/ 4571 h 10000"/>
                <a:gd name="connsiteX1" fmla="*/ 0 w 10000"/>
                <a:gd name="connsiteY1" fmla="*/ 6381 h 10000"/>
                <a:gd name="connsiteX2" fmla="*/ 3040 w 10000"/>
                <a:gd name="connsiteY2" fmla="*/ 10000 h 10000"/>
                <a:gd name="connsiteX3" fmla="*/ 10000 w 10000"/>
                <a:gd name="connsiteY3" fmla="*/ 1714 h 10000"/>
                <a:gd name="connsiteX4" fmla="*/ 8480 w 10000"/>
                <a:gd name="connsiteY4" fmla="*/ 0 h 10000"/>
                <a:gd name="connsiteX5" fmla="*/ 3040 w 10000"/>
                <a:gd name="connsiteY5" fmla="*/ 6381 h 10000"/>
                <a:gd name="connsiteX6" fmla="*/ 4168 w 10000"/>
                <a:gd name="connsiteY6" fmla="*/ 7723 h 10000"/>
                <a:gd name="connsiteX0" fmla="*/ 1520 w 10000"/>
                <a:gd name="connsiteY0" fmla="*/ 4571 h 10000"/>
                <a:gd name="connsiteX1" fmla="*/ 0 w 10000"/>
                <a:gd name="connsiteY1" fmla="*/ 6381 h 10000"/>
                <a:gd name="connsiteX2" fmla="*/ 3040 w 10000"/>
                <a:gd name="connsiteY2" fmla="*/ 10000 h 10000"/>
                <a:gd name="connsiteX3" fmla="*/ 10000 w 10000"/>
                <a:gd name="connsiteY3" fmla="*/ 1714 h 10000"/>
                <a:gd name="connsiteX4" fmla="*/ 8480 w 10000"/>
                <a:gd name="connsiteY4" fmla="*/ 0 h 10000"/>
                <a:gd name="connsiteX5" fmla="*/ 4168 w 10000"/>
                <a:gd name="connsiteY5" fmla="*/ 7723 h 10000"/>
                <a:gd name="connsiteX0" fmla="*/ 1520 w 10000"/>
                <a:gd name="connsiteY0" fmla="*/ 4571 h 10000"/>
                <a:gd name="connsiteX1" fmla="*/ 0 w 10000"/>
                <a:gd name="connsiteY1" fmla="*/ 6381 h 10000"/>
                <a:gd name="connsiteX2" fmla="*/ 3040 w 10000"/>
                <a:gd name="connsiteY2" fmla="*/ 10000 h 10000"/>
                <a:gd name="connsiteX3" fmla="*/ 10000 w 10000"/>
                <a:gd name="connsiteY3" fmla="*/ 1714 h 10000"/>
                <a:gd name="connsiteX4" fmla="*/ 8480 w 10000"/>
                <a:gd name="connsiteY4" fmla="*/ 0 h 10000"/>
                <a:gd name="connsiteX0" fmla="*/ 0 w 10000"/>
                <a:gd name="connsiteY0" fmla="*/ 6381 h 10000"/>
                <a:gd name="connsiteX1" fmla="*/ 3040 w 10000"/>
                <a:gd name="connsiteY1" fmla="*/ 10000 h 10000"/>
                <a:gd name="connsiteX2" fmla="*/ 10000 w 10000"/>
                <a:gd name="connsiteY2" fmla="*/ 1714 h 10000"/>
                <a:gd name="connsiteX3" fmla="*/ 8480 w 10000"/>
                <a:gd name="connsiteY3" fmla="*/ 0 h 10000"/>
                <a:gd name="connsiteX0" fmla="*/ 0 w 10000"/>
                <a:gd name="connsiteY0" fmla="*/ 4667 h 8286"/>
                <a:gd name="connsiteX1" fmla="*/ 3040 w 10000"/>
                <a:gd name="connsiteY1" fmla="*/ 8286 h 8286"/>
                <a:gd name="connsiteX2" fmla="*/ 10000 w 10000"/>
                <a:gd name="connsiteY2" fmla="*/ 0 h 8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8286">
                  <a:moveTo>
                    <a:pt x="0" y="4667"/>
                  </a:moveTo>
                  <a:lnTo>
                    <a:pt x="3040" y="8286"/>
                  </a:lnTo>
                  <a:lnTo>
                    <a:pt x="10000" y="0"/>
                  </a:ln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ACC48B6-40CC-3B1A-3493-D26A6160580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09409" y="2008188"/>
            <a:ext cx="489734" cy="489734"/>
            <a:chOff x="-1110298" y="1164562"/>
            <a:chExt cx="852954" cy="852954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B86B0F0-6956-9C1F-A95B-23E56E92A5BC}"/>
                </a:ext>
              </a:extLst>
            </p:cNvPr>
            <p:cNvSpPr/>
            <p:nvPr/>
          </p:nvSpPr>
          <p:spPr>
            <a:xfrm>
              <a:off x="-1110298" y="1164562"/>
              <a:ext cx="852954" cy="852954"/>
            </a:xfrm>
            <a:prstGeom prst="ellipse">
              <a:avLst/>
            </a:prstGeom>
            <a:solidFill>
              <a:schemeClr val="accent5"/>
            </a:solidFill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>
                <a:solidFill>
                  <a:schemeClr val="tx1"/>
                </a:solidFill>
              </a:endParaRPr>
            </a:p>
          </p:txBody>
        </p:sp>
        <p:sp>
          <p:nvSpPr>
            <p:cNvPr id="27" name="Freeform 81">
              <a:extLst>
                <a:ext uri="{FF2B5EF4-FFF2-40B4-BE49-F238E27FC236}">
                  <a16:creationId xmlns:a16="http://schemas.microsoft.com/office/drawing/2014/main" id="{CA91CEC9-FF2B-B98D-67AA-F15C60FD5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-849607" y="1478085"/>
              <a:ext cx="345356" cy="240376"/>
            </a:xfrm>
            <a:custGeom>
              <a:avLst/>
              <a:gdLst>
                <a:gd name="T0" fmla="*/ 106 w 125"/>
                <a:gd name="T1" fmla="*/ 0 h 105"/>
                <a:gd name="T2" fmla="*/ 38 w 125"/>
                <a:gd name="T3" fmla="*/ 67 h 105"/>
                <a:gd name="T4" fmla="*/ 19 w 125"/>
                <a:gd name="T5" fmla="*/ 48 h 105"/>
                <a:gd name="T6" fmla="*/ 0 w 125"/>
                <a:gd name="T7" fmla="*/ 67 h 105"/>
                <a:gd name="T8" fmla="*/ 38 w 125"/>
                <a:gd name="T9" fmla="*/ 105 h 105"/>
                <a:gd name="T10" fmla="*/ 125 w 125"/>
                <a:gd name="T11" fmla="*/ 18 h 105"/>
                <a:gd name="T12" fmla="*/ 106 w 125"/>
                <a:gd name="T13" fmla="*/ 0 h 105"/>
                <a:gd name="connsiteX0" fmla="*/ 1520 w 10000"/>
                <a:gd name="connsiteY0" fmla="*/ 4571 h 10000"/>
                <a:gd name="connsiteX1" fmla="*/ 0 w 10000"/>
                <a:gd name="connsiteY1" fmla="*/ 6381 h 10000"/>
                <a:gd name="connsiteX2" fmla="*/ 3040 w 10000"/>
                <a:gd name="connsiteY2" fmla="*/ 10000 h 10000"/>
                <a:gd name="connsiteX3" fmla="*/ 10000 w 10000"/>
                <a:gd name="connsiteY3" fmla="*/ 1714 h 10000"/>
                <a:gd name="connsiteX4" fmla="*/ 8480 w 10000"/>
                <a:gd name="connsiteY4" fmla="*/ 0 h 10000"/>
                <a:gd name="connsiteX5" fmla="*/ 3040 w 10000"/>
                <a:gd name="connsiteY5" fmla="*/ 6381 h 10000"/>
                <a:gd name="connsiteX6" fmla="*/ 4168 w 10000"/>
                <a:gd name="connsiteY6" fmla="*/ 7723 h 10000"/>
                <a:gd name="connsiteX0" fmla="*/ 1520 w 10000"/>
                <a:gd name="connsiteY0" fmla="*/ 4571 h 10000"/>
                <a:gd name="connsiteX1" fmla="*/ 0 w 10000"/>
                <a:gd name="connsiteY1" fmla="*/ 6381 h 10000"/>
                <a:gd name="connsiteX2" fmla="*/ 3040 w 10000"/>
                <a:gd name="connsiteY2" fmla="*/ 10000 h 10000"/>
                <a:gd name="connsiteX3" fmla="*/ 10000 w 10000"/>
                <a:gd name="connsiteY3" fmla="*/ 1714 h 10000"/>
                <a:gd name="connsiteX4" fmla="*/ 8480 w 10000"/>
                <a:gd name="connsiteY4" fmla="*/ 0 h 10000"/>
                <a:gd name="connsiteX5" fmla="*/ 4168 w 10000"/>
                <a:gd name="connsiteY5" fmla="*/ 7723 h 10000"/>
                <a:gd name="connsiteX0" fmla="*/ 1520 w 10000"/>
                <a:gd name="connsiteY0" fmla="*/ 4571 h 10000"/>
                <a:gd name="connsiteX1" fmla="*/ 0 w 10000"/>
                <a:gd name="connsiteY1" fmla="*/ 6381 h 10000"/>
                <a:gd name="connsiteX2" fmla="*/ 3040 w 10000"/>
                <a:gd name="connsiteY2" fmla="*/ 10000 h 10000"/>
                <a:gd name="connsiteX3" fmla="*/ 10000 w 10000"/>
                <a:gd name="connsiteY3" fmla="*/ 1714 h 10000"/>
                <a:gd name="connsiteX4" fmla="*/ 8480 w 10000"/>
                <a:gd name="connsiteY4" fmla="*/ 0 h 10000"/>
                <a:gd name="connsiteX0" fmla="*/ 0 w 10000"/>
                <a:gd name="connsiteY0" fmla="*/ 6381 h 10000"/>
                <a:gd name="connsiteX1" fmla="*/ 3040 w 10000"/>
                <a:gd name="connsiteY1" fmla="*/ 10000 h 10000"/>
                <a:gd name="connsiteX2" fmla="*/ 10000 w 10000"/>
                <a:gd name="connsiteY2" fmla="*/ 1714 h 10000"/>
                <a:gd name="connsiteX3" fmla="*/ 8480 w 10000"/>
                <a:gd name="connsiteY3" fmla="*/ 0 h 10000"/>
                <a:gd name="connsiteX0" fmla="*/ 0 w 10000"/>
                <a:gd name="connsiteY0" fmla="*/ 4667 h 8286"/>
                <a:gd name="connsiteX1" fmla="*/ 3040 w 10000"/>
                <a:gd name="connsiteY1" fmla="*/ 8286 h 8286"/>
                <a:gd name="connsiteX2" fmla="*/ 10000 w 10000"/>
                <a:gd name="connsiteY2" fmla="*/ 0 h 8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8286">
                  <a:moveTo>
                    <a:pt x="0" y="4667"/>
                  </a:moveTo>
                  <a:lnTo>
                    <a:pt x="3040" y="8286"/>
                  </a:lnTo>
                  <a:lnTo>
                    <a:pt x="10000" y="0"/>
                  </a:ln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</p:grp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F02702A4-9FDF-99AD-598C-9ACA2FE5BA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8284" y="3095373"/>
            <a:ext cx="2009781" cy="400050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KEY POINT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E875CB85-8282-92F6-9057-4B17FE7FB0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18287" y="3902607"/>
            <a:ext cx="2009775" cy="1974314"/>
          </a:xfrm>
          <a:ln w="3175">
            <a:noFill/>
          </a:ln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400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These callouts are great for highlighting key points or summarizing a section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8E488EE-293C-7F9A-F9C4-DCFA44F85633}"/>
              </a:ext>
            </a:extLst>
          </p:cNvPr>
          <p:cNvCxnSpPr>
            <a:cxnSpLocks/>
          </p:cNvCxnSpPr>
          <p:nvPr userDrawn="1"/>
        </p:nvCxnSpPr>
        <p:spPr>
          <a:xfrm>
            <a:off x="2951635" y="3787775"/>
            <a:ext cx="19430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CB21E24-0422-5BA0-98F1-7E627FB0EBCF}"/>
              </a:ext>
            </a:extLst>
          </p:cNvPr>
          <p:cNvCxnSpPr>
            <a:cxnSpLocks/>
          </p:cNvCxnSpPr>
          <p:nvPr userDrawn="1"/>
        </p:nvCxnSpPr>
        <p:spPr>
          <a:xfrm>
            <a:off x="2951635" y="5977103"/>
            <a:ext cx="19430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0DEC77E-4795-00A9-952C-B765B4D8559D}"/>
              </a:ext>
            </a:extLst>
          </p:cNvPr>
          <p:cNvCxnSpPr>
            <a:cxnSpLocks/>
          </p:cNvCxnSpPr>
          <p:nvPr userDrawn="1"/>
        </p:nvCxnSpPr>
        <p:spPr>
          <a:xfrm>
            <a:off x="708348" y="3787775"/>
            <a:ext cx="19430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8768990-9D1F-608A-7133-C7A566888DAE}"/>
              </a:ext>
            </a:extLst>
          </p:cNvPr>
          <p:cNvCxnSpPr>
            <a:cxnSpLocks/>
          </p:cNvCxnSpPr>
          <p:nvPr userDrawn="1"/>
        </p:nvCxnSpPr>
        <p:spPr>
          <a:xfrm>
            <a:off x="708348" y="5977103"/>
            <a:ext cx="19430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19094D7-B335-C438-979A-44C6B7390C1A}"/>
              </a:ext>
            </a:extLst>
          </p:cNvPr>
          <p:cNvCxnSpPr>
            <a:cxnSpLocks/>
          </p:cNvCxnSpPr>
          <p:nvPr userDrawn="1"/>
        </p:nvCxnSpPr>
        <p:spPr>
          <a:xfrm>
            <a:off x="5278695" y="3787775"/>
            <a:ext cx="19430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9B29C7E-EC8B-772E-A058-2D541EC5298B}"/>
              </a:ext>
            </a:extLst>
          </p:cNvPr>
          <p:cNvCxnSpPr>
            <a:cxnSpLocks/>
          </p:cNvCxnSpPr>
          <p:nvPr userDrawn="1"/>
        </p:nvCxnSpPr>
        <p:spPr>
          <a:xfrm>
            <a:off x="5278695" y="5977103"/>
            <a:ext cx="19430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A6026B4-B89A-DE40-A8AD-E3489BC8C1B0}"/>
              </a:ext>
            </a:extLst>
          </p:cNvPr>
          <p:cNvCxnSpPr>
            <a:cxnSpLocks/>
          </p:cNvCxnSpPr>
          <p:nvPr userDrawn="1"/>
        </p:nvCxnSpPr>
        <p:spPr>
          <a:xfrm>
            <a:off x="7538260" y="3787775"/>
            <a:ext cx="19430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92ADC40-DF13-EB4F-71AC-1D7159701C0C}"/>
              </a:ext>
            </a:extLst>
          </p:cNvPr>
          <p:cNvCxnSpPr>
            <a:cxnSpLocks/>
          </p:cNvCxnSpPr>
          <p:nvPr userDrawn="1"/>
        </p:nvCxnSpPr>
        <p:spPr>
          <a:xfrm>
            <a:off x="7538260" y="5977103"/>
            <a:ext cx="19430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98F00C9-CB33-6DD4-A7B7-3ADB7832B4F5}"/>
              </a:ext>
            </a:extLst>
          </p:cNvPr>
          <p:cNvCxnSpPr>
            <a:cxnSpLocks/>
          </p:cNvCxnSpPr>
          <p:nvPr userDrawn="1"/>
        </p:nvCxnSpPr>
        <p:spPr>
          <a:xfrm>
            <a:off x="9816088" y="3787775"/>
            <a:ext cx="19430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F8484B1-87A9-7139-5C9F-099BCEE87C79}"/>
              </a:ext>
            </a:extLst>
          </p:cNvPr>
          <p:cNvCxnSpPr>
            <a:cxnSpLocks/>
          </p:cNvCxnSpPr>
          <p:nvPr userDrawn="1"/>
        </p:nvCxnSpPr>
        <p:spPr>
          <a:xfrm>
            <a:off x="9816088" y="5977103"/>
            <a:ext cx="19430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itle 1">
            <a:extLst>
              <a:ext uri="{FF2B5EF4-FFF2-40B4-BE49-F238E27FC236}">
                <a16:creationId xmlns:a16="http://schemas.microsoft.com/office/drawing/2014/main" id="{E1F09116-2CA0-A237-7089-68212BF793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63" name="Text Placeholder 28">
            <a:extLst>
              <a:ext uri="{FF2B5EF4-FFF2-40B4-BE49-F238E27FC236}">
                <a16:creationId xmlns:a16="http://schemas.microsoft.com/office/drawing/2014/main" id="{28BAEB8C-E35D-3094-5C1B-FD69D6B009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4997" y="3095373"/>
            <a:ext cx="2009781" cy="400050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KEY POINT</a:t>
            </a:r>
          </a:p>
        </p:txBody>
      </p:sp>
      <p:sp>
        <p:nvSpPr>
          <p:cNvPr id="64" name="Text Placeholder 40">
            <a:extLst>
              <a:ext uri="{FF2B5EF4-FFF2-40B4-BE49-F238E27FC236}">
                <a16:creationId xmlns:a16="http://schemas.microsoft.com/office/drawing/2014/main" id="{83BA44F9-22AF-795A-87DA-FBEDC5F5CD0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00" y="3902607"/>
            <a:ext cx="2009775" cy="1974316"/>
          </a:xfrm>
          <a:ln w="3175">
            <a:noFill/>
          </a:ln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400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These callouts are great for highlighting key points or summarizing a section</a:t>
            </a:r>
          </a:p>
        </p:txBody>
      </p:sp>
      <p:sp>
        <p:nvSpPr>
          <p:cNvPr id="65" name="Text Placeholder 28">
            <a:extLst>
              <a:ext uri="{FF2B5EF4-FFF2-40B4-BE49-F238E27FC236}">
                <a16:creationId xmlns:a16="http://schemas.microsoft.com/office/drawing/2014/main" id="{3B559D81-7783-E1DB-7E46-4D08A4E684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4909" y="3095373"/>
            <a:ext cx="2009781" cy="400050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KEY POINT</a:t>
            </a:r>
          </a:p>
        </p:txBody>
      </p:sp>
      <p:sp>
        <p:nvSpPr>
          <p:cNvPr id="66" name="Text Placeholder 40">
            <a:extLst>
              <a:ext uri="{FF2B5EF4-FFF2-40B4-BE49-F238E27FC236}">
                <a16:creationId xmlns:a16="http://schemas.microsoft.com/office/drawing/2014/main" id="{363CF63D-1DEF-070D-765E-88D8D9C4A4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04912" y="3902607"/>
            <a:ext cx="2009775" cy="1974312"/>
          </a:xfrm>
          <a:ln w="3175">
            <a:noFill/>
          </a:ln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400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These callouts are great for highlighting key points or summarizing a section</a:t>
            </a:r>
          </a:p>
        </p:txBody>
      </p:sp>
      <p:sp>
        <p:nvSpPr>
          <p:cNvPr id="67" name="Text Placeholder 28">
            <a:extLst>
              <a:ext uri="{FF2B5EF4-FFF2-40B4-BE49-F238E27FC236}">
                <a16:creationId xmlns:a16="http://schemas.microsoft.com/office/drawing/2014/main" id="{6BA79006-27B1-3107-69E0-F07E4F085F3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45344" y="3095373"/>
            <a:ext cx="2009781" cy="400050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KEY POINT</a:t>
            </a:r>
          </a:p>
        </p:txBody>
      </p:sp>
      <p:sp>
        <p:nvSpPr>
          <p:cNvPr id="68" name="Text Placeholder 40">
            <a:extLst>
              <a:ext uri="{FF2B5EF4-FFF2-40B4-BE49-F238E27FC236}">
                <a16:creationId xmlns:a16="http://schemas.microsoft.com/office/drawing/2014/main" id="{2B76145C-8A74-2D97-B87C-902D137DC0F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45347" y="3902607"/>
            <a:ext cx="2009775" cy="1974314"/>
          </a:xfrm>
          <a:ln w="3175">
            <a:noFill/>
          </a:ln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400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These callouts are great for highlighting key points or summarizing a section</a:t>
            </a:r>
          </a:p>
        </p:txBody>
      </p:sp>
      <p:sp>
        <p:nvSpPr>
          <p:cNvPr id="69" name="Text Placeholder 28">
            <a:extLst>
              <a:ext uri="{FF2B5EF4-FFF2-40B4-BE49-F238E27FC236}">
                <a16:creationId xmlns:a16="http://schemas.microsoft.com/office/drawing/2014/main" id="{8EA764EC-067C-6C55-0EB7-C2D3405E6E0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782737" y="3095373"/>
            <a:ext cx="2009781" cy="400050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KEY POINT</a:t>
            </a:r>
          </a:p>
        </p:txBody>
      </p:sp>
      <p:sp>
        <p:nvSpPr>
          <p:cNvPr id="70" name="Text Placeholder 40">
            <a:extLst>
              <a:ext uri="{FF2B5EF4-FFF2-40B4-BE49-F238E27FC236}">
                <a16:creationId xmlns:a16="http://schemas.microsoft.com/office/drawing/2014/main" id="{9A33A8F0-7C97-9205-AAC0-E49D8FFA46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782740" y="3902607"/>
            <a:ext cx="2009775" cy="1974311"/>
          </a:xfrm>
          <a:ln w="3175">
            <a:noFill/>
          </a:ln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400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These callouts are great for highlighting key points or summarizing a section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1D5A196-1EBB-9DAC-E1C3-F60C1CEAAECA}"/>
              </a:ext>
            </a:extLst>
          </p:cNvPr>
          <p:cNvSpPr txBox="1">
            <a:spLocks/>
          </p:cNvSpPr>
          <p:nvPr userDrawn="1"/>
        </p:nvSpPr>
        <p:spPr>
          <a:xfrm>
            <a:off x="318978" y="6245589"/>
            <a:ext cx="4740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424D590-43A1-49C6-AA05-1E22FFF5D9DE}" type="slidenum">
              <a:rPr lang="en-US" sz="900" smtClean="0"/>
              <a:pPr algn="l"/>
              <a:t>‹#›</a:t>
            </a:fld>
            <a:endParaRPr lang="en-US" sz="900" dirty="0"/>
          </a:p>
        </p:txBody>
      </p:sp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CF536B2C-7D01-8752-E06C-04DE03B824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41" y="6175009"/>
            <a:ext cx="1416718" cy="43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55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7AC99F8-DC66-98E2-ABFD-D7B3899CDC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C1D25F0-9BE5-2B83-3752-E9D3AB94BB60}"/>
              </a:ext>
            </a:extLst>
          </p:cNvPr>
          <p:cNvSpPr/>
          <p:nvPr userDrawn="1"/>
        </p:nvSpPr>
        <p:spPr>
          <a:xfrm>
            <a:off x="5057173" y="2755933"/>
            <a:ext cx="2077655" cy="2077655"/>
          </a:xfrm>
          <a:prstGeom prst="ellipse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l">
              <a:lnSpc>
                <a:spcPct val="120000"/>
              </a:lnSpc>
            </a:pPr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E4CD3DD-2AD8-5F2E-3DD7-74068C6DCB1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74858" y="2381279"/>
            <a:ext cx="489734" cy="489734"/>
            <a:chOff x="-1110298" y="1164562"/>
            <a:chExt cx="852954" cy="85295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2D3023-F2C4-D6FF-030D-64830A8B0D6E}"/>
                </a:ext>
              </a:extLst>
            </p:cNvPr>
            <p:cNvSpPr/>
            <p:nvPr/>
          </p:nvSpPr>
          <p:spPr>
            <a:xfrm>
              <a:off x="-1110298" y="1164562"/>
              <a:ext cx="852954" cy="852954"/>
            </a:xfrm>
            <a:prstGeom prst="ellipse">
              <a:avLst/>
            </a:prstGeom>
            <a:solidFill>
              <a:schemeClr val="accent1"/>
            </a:solidFill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>
                <a:solidFill>
                  <a:schemeClr val="tx1"/>
                </a:solidFill>
              </a:endParaRPr>
            </a:p>
          </p:txBody>
        </p:sp>
        <p:sp>
          <p:nvSpPr>
            <p:cNvPr id="7" name="Freeform 81">
              <a:extLst>
                <a:ext uri="{FF2B5EF4-FFF2-40B4-BE49-F238E27FC236}">
                  <a16:creationId xmlns:a16="http://schemas.microsoft.com/office/drawing/2014/main" id="{E72172E9-B199-64BA-CC44-FA14409E8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-849607" y="1478085"/>
              <a:ext cx="345356" cy="240376"/>
            </a:xfrm>
            <a:custGeom>
              <a:avLst/>
              <a:gdLst>
                <a:gd name="T0" fmla="*/ 106 w 125"/>
                <a:gd name="T1" fmla="*/ 0 h 105"/>
                <a:gd name="T2" fmla="*/ 38 w 125"/>
                <a:gd name="T3" fmla="*/ 67 h 105"/>
                <a:gd name="T4" fmla="*/ 19 w 125"/>
                <a:gd name="T5" fmla="*/ 48 h 105"/>
                <a:gd name="T6" fmla="*/ 0 w 125"/>
                <a:gd name="T7" fmla="*/ 67 h 105"/>
                <a:gd name="T8" fmla="*/ 38 w 125"/>
                <a:gd name="T9" fmla="*/ 105 h 105"/>
                <a:gd name="T10" fmla="*/ 125 w 125"/>
                <a:gd name="T11" fmla="*/ 18 h 105"/>
                <a:gd name="T12" fmla="*/ 106 w 125"/>
                <a:gd name="T13" fmla="*/ 0 h 105"/>
                <a:gd name="connsiteX0" fmla="*/ 1520 w 10000"/>
                <a:gd name="connsiteY0" fmla="*/ 4571 h 10000"/>
                <a:gd name="connsiteX1" fmla="*/ 0 w 10000"/>
                <a:gd name="connsiteY1" fmla="*/ 6381 h 10000"/>
                <a:gd name="connsiteX2" fmla="*/ 3040 w 10000"/>
                <a:gd name="connsiteY2" fmla="*/ 10000 h 10000"/>
                <a:gd name="connsiteX3" fmla="*/ 10000 w 10000"/>
                <a:gd name="connsiteY3" fmla="*/ 1714 h 10000"/>
                <a:gd name="connsiteX4" fmla="*/ 8480 w 10000"/>
                <a:gd name="connsiteY4" fmla="*/ 0 h 10000"/>
                <a:gd name="connsiteX5" fmla="*/ 3040 w 10000"/>
                <a:gd name="connsiteY5" fmla="*/ 6381 h 10000"/>
                <a:gd name="connsiteX6" fmla="*/ 4168 w 10000"/>
                <a:gd name="connsiteY6" fmla="*/ 7723 h 10000"/>
                <a:gd name="connsiteX0" fmla="*/ 1520 w 10000"/>
                <a:gd name="connsiteY0" fmla="*/ 4571 h 10000"/>
                <a:gd name="connsiteX1" fmla="*/ 0 w 10000"/>
                <a:gd name="connsiteY1" fmla="*/ 6381 h 10000"/>
                <a:gd name="connsiteX2" fmla="*/ 3040 w 10000"/>
                <a:gd name="connsiteY2" fmla="*/ 10000 h 10000"/>
                <a:gd name="connsiteX3" fmla="*/ 10000 w 10000"/>
                <a:gd name="connsiteY3" fmla="*/ 1714 h 10000"/>
                <a:gd name="connsiteX4" fmla="*/ 8480 w 10000"/>
                <a:gd name="connsiteY4" fmla="*/ 0 h 10000"/>
                <a:gd name="connsiteX5" fmla="*/ 4168 w 10000"/>
                <a:gd name="connsiteY5" fmla="*/ 7723 h 10000"/>
                <a:gd name="connsiteX0" fmla="*/ 1520 w 10000"/>
                <a:gd name="connsiteY0" fmla="*/ 4571 h 10000"/>
                <a:gd name="connsiteX1" fmla="*/ 0 w 10000"/>
                <a:gd name="connsiteY1" fmla="*/ 6381 h 10000"/>
                <a:gd name="connsiteX2" fmla="*/ 3040 w 10000"/>
                <a:gd name="connsiteY2" fmla="*/ 10000 h 10000"/>
                <a:gd name="connsiteX3" fmla="*/ 10000 w 10000"/>
                <a:gd name="connsiteY3" fmla="*/ 1714 h 10000"/>
                <a:gd name="connsiteX4" fmla="*/ 8480 w 10000"/>
                <a:gd name="connsiteY4" fmla="*/ 0 h 10000"/>
                <a:gd name="connsiteX0" fmla="*/ 0 w 10000"/>
                <a:gd name="connsiteY0" fmla="*/ 6381 h 10000"/>
                <a:gd name="connsiteX1" fmla="*/ 3040 w 10000"/>
                <a:gd name="connsiteY1" fmla="*/ 10000 h 10000"/>
                <a:gd name="connsiteX2" fmla="*/ 10000 w 10000"/>
                <a:gd name="connsiteY2" fmla="*/ 1714 h 10000"/>
                <a:gd name="connsiteX3" fmla="*/ 8480 w 10000"/>
                <a:gd name="connsiteY3" fmla="*/ 0 h 10000"/>
                <a:gd name="connsiteX0" fmla="*/ 0 w 10000"/>
                <a:gd name="connsiteY0" fmla="*/ 4667 h 8286"/>
                <a:gd name="connsiteX1" fmla="*/ 3040 w 10000"/>
                <a:gd name="connsiteY1" fmla="*/ 8286 h 8286"/>
                <a:gd name="connsiteX2" fmla="*/ 10000 w 10000"/>
                <a:gd name="connsiteY2" fmla="*/ 0 h 8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8286">
                  <a:moveTo>
                    <a:pt x="0" y="4667"/>
                  </a:moveTo>
                  <a:lnTo>
                    <a:pt x="3040" y="8286"/>
                  </a:lnTo>
                  <a:lnTo>
                    <a:pt x="10000" y="0"/>
                  </a:ln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5BF6561-5A59-BE74-F4C8-A8B0DB2EBB2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76398" y="4586089"/>
            <a:ext cx="489734" cy="489734"/>
            <a:chOff x="-1110298" y="1164562"/>
            <a:chExt cx="852954" cy="85295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AA95ADD-A549-C716-DE91-79D3A01B024A}"/>
                </a:ext>
              </a:extLst>
            </p:cNvPr>
            <p:cNvSpPr/>
            <p:nvPr/>
          </p:nvSpPr>
          <p:spPr>
            <a:xfrm>
              <a:off x="-1110298" y="1164562"/>
              <a:ext cx="852954" cy="852954"/>
            </a:xfrm>
            <a:prstGeom prst="ellipse">
              <a:avLst/>
            </a:prstGeom>
            <a:solidFill>
              <a:schemeClr val="accent3"/>
            </a:solidFill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>
                <a:solidFill>
                  <a:schemeClr val="tx1"/>
                </a:solidFill>
              </a:endParaRPr>
            </a:p>
          </p:txBody>
        </p:sp>
        <p:sp>
          <p:nvSpPr>
            <p:cNvPr id="10" name="Freeform 81">
              <a:extLst>
                <a:ext uri="{FF2B5EF4-FFF2-40B4-BE49-F238E27FC236}">
                  <a16:creationId xmlns:a16="http://schemas.microsoft.com/office/drawing/2014/main" id="{2C8A817F-66DD-12DC-C785-1C778C637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-849607" y="1478085"/>
              <a:ext cx="345356" cy="240376"/>
            </a:xfrm>
            <a:custGeom>
              <a:avLst/>
              <a:gdLst>
                <a:gd name="T0" fmla="*/ 106 w 125"/>
                <a:gd name="T1" fmla="*/ 0 h 105"/>
                <a:gd name="T2" fmla="*/ 38 w 125"/>
                <a:gd name="T3" fmla="*/ 67 h 105"/>
                <a:gd name="T4" fmla="*/ 19 w 125"/>
                <a:gd name="T5" fmla="*/ 48 h 105"/>
                <a:gd name="T6" fmla="*/ 0 w 125"/>
                <a:gd name="T7" fmla="*/ 67 h 105"/>
                <a:gd name="T8" fmla="*/ 38 w 125"/>
                <a:gd name="T9" fmla="*/ 105 h 105"/>
                <a:gd name="T10" fmla="*/ 125 w 125"/>
                <a:gd name="T11" fmla="*/ 18 h 105"/>
                <a:gd name="T12" fmla="*/ 106 w 125"/>
                <a:gd name="T13" fmla="*/ 0 h 105"/>
                <a:gd name="connsiteX0" fmla="*/ 1520 w 10000"/>
                <a:gd name="connsiteY0" fmla="*/ 4571 h 10000"/>
                <a:gd name="connsiteX1" fmla="*/ 0 w 10000"/>
                <a:gd name="connsiteY1" fmla="*/ 6381 h 10000"/>
                <a:gd name="connsiteX2" fmla="*/ 3040 w 10000"/>
                <a:gd name="connsiteY2" fmla="*/ 10000 h 10000"/>
                <a:gd name="connsiteX3" fmla="*/ 10000 w 10000"/>
                <a:gd name="connsiteY3" fmla="*/ 1714 h 10000"/>
                <a:gd name="connsiteX4" fmla="*/ 8480 w 10000"/>
                <a:gd name="connsiteY4" fmla="*/ 0 h 10000"/>
                <a:gd name="connsiteX5" fmla="*/ 3040 w 10000"/>
                <a:gd name="connsiteY5" fmla="*/ 6381 h 10000"/>
                <a:gd name="connsiteX6" fmla="*/ 4168 w 10000"/>
                <a:gd name="connsiteY6" fmla="*/ 7723 h 10000"/>
                <a:gd name="connsiteX0" fmla="*/ 1520 w 10000"/>
                <a:gd name="connsiteY0" fmla="*/ 4571 h 10000"/>
                <a:gd name="connsiteX1" fmla="*/ 0 w 10000"/>
                <a:gd name="connsiteY1" fmla="*/ 6381 h 10000"/>
                <a:gd name="connsiteX2" fmla="*/ 3040 w 10000"/>
                <a:gd name="connsiteY2" fmla="*/ 10000 h 10000"/>
                <a:gd name="connsiteX3" fmla="*/ 10000 w 10000"/>
                <a:gd name="connsiteY3" fmla="*/ 1714 h 10000"/>
                <a:gd name="connsiteX4" fmla="*/ 8480 w 10000"/>
                <a:gd name="connsiteY4" fmla="*/ 0 h 10000"/>
                <a:gd name="connsiteX5" fmla="*/ 4168 w 10000"/>
                <a:gd name="connsiteY5" fmla="*/ 7723 h 10000"/>
                <a:gd name="connsiteX0" fmla="*/ 1520 w 10000"/>
                <a:gd name="connsiteY0" fmla="*/ 4571 h 10000"/>
                <a:gd name="connsiteX1" fmla="*/ 0 w 10000"/>
                <a:gd name="connsiteY1" fmla="*/ 6381 h 10000"/>
                <a:gd name="connsiteX2" fmla="*/ 3040 w 10000"/>
                <a:gd name="connsiteY2" fmla="*/ 10000 h 10000"/>
                <a:gd name="connsiteX3" fmla="*/ 10000 w 10000"/>
                <a:gd name="connsiteY3" fmla="*/ 1714 h 10000"/>
                <a:gd name="connsiteX4" fmla="*/ 8480 w 10000"/>
                <a:gd name="connsiteY4" fmla="*/ 0 h 10000"/>
                <a:gd name="connsiteX0" fmla="*/ 0 w 10000"/>
                <a:gd name="connsiteY0" fmla="*/ 6381 h 10000"/>
                <a:gd name="connsiteX1" fmla="*/ 3040 w 10000"/>
                <a:gd name="connsiteY1" fmla="*/ 10000 h 10000"/>
                <a:gd name="connsiteX2" fmla="*/ 10000 w 10000"/>
                <a:gd name="connsiteY2" fmla="*/ 1714 h 10000"/>
                <a:gd name="connsiteX3" fmla="*/ 8480 w 10000"/>
                <a:gd name="connsiteY3" fmla="*/ 0 h 10000"/>
                <a:gd name="connsiteX0" fmla="*/ 0 w 10000"/>
                <a:gd name="connsiteY0" fmla="*/ 4667 h 8286"/>
                <a:gd name="connsiteX1" fmla="*/ 3040 w 10000"/>
                <a:gd name="connsiteY1" fmla="*/ 8286 h 8286"/>
                <a:gd name="connsiteX2" fmla="*/ 10000 w 10000"/>
                <a:gd name="connsiteY2" fmla="*/ 0 h 8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8286">
                  <a:moveTo>
                    <a:pt x="0" y="4667"/>
                  </a:moveTo>
                  <a:lnTo>
                    <a:pt x="3040" y="8286"/>
                  </a:lnTo>
                  <a:lnTo>
                    <a:pt x="10000" y="0"/>
                  </a:ln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4A333CF-A4B7-9F25-7BA9-CF0A524E60C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743346" y="2381279"/>
            <a:ext cx="489734" cy="489734"/>
            <a:chOff x="-1110298" y="1164562"/>
            <a:chExt cx="852954" cy="85295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41D33D1-1711-9849-DC81-6BB3AD098394}"/>
                </a:ext>
              </a:extLst>
            </p:cNvPr>
            <p:cNvSpPr/>
            <p:nvPr/>
          </p:nvSpPr>
          <p:spPr>
            <a:xfrm>
              <a:off x="-1110298" y="1164562"/>
              <a:ext cx="852954" cy="852954"/>
            </a:xfrm>
            <a:prstGeom prst="ellipse">
              <a:avLst/>
            </a:prstGeom>
            <a:solidFill>
              <a:schemeClr val="accent4"/>
            </a:solidFill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>
                <a:solidFill>
                  <a:schemeClr val="tx1"/>
                </a:solidFill>
              </a:endParaRPr>
            </a:p>
          </p:txBody>
        </p:sp>
        <p:sp>
          <p:nvSpPr>
            <p:cNvPr id="13" name="Freeform 81">
              <a:extLst>
                <a:ext uri="{FF2B5EF4-FFF2-40B4-BE49-F238E27FC236}">
                  <a16:creationId xmlns:a16="http://schemas.microsoft.com/office/drawing/2014/main" id="{C907E2CD-C5F4-EA6D-4D99-D66B5D38F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-849607" y="1478085"/>
              <a:ext cx="345356" cy="240376"/>
            </a:xfrm>
            <a:custGeom>
              <a:avLst/>
              <a:gdLst>
                <a:gd name="T0" fmla="*/ 106 w 125"/>
                <a:gd name="T1" fmla="*/ 0 h 105"/>
                <a:gd name="T2" fmla="*/ 38 w 125"/>
                <a:gd name="T3" fmla="*/ 67 h 105"/>
                <a:gd name="T4" fmla="*/ 19 w 125"/>
                <a:gd name="T5" fmla="*/ 48 h 105"/>
                <a:gd name="T6" fmla="*/ 0 w 125"/>
                <a:gd name="T7" fmla="*/ 67 h 105"/>
                <a:gd name="T8" fmla="*/ 38 w 125"/>
                <a:gd name="T9" fmla="*/ 105 h 105"/>
                <a:gd name="T10" fmla="*/ 125 w 125"/>
                <a:gd name="T11" fmla="*/ 18 h 105"/>
                <a:gd name="T12" fmla="*/ 106 w 125"/>
                <a:gd name="T13" fmla="*/ 0 h 105"/>
                <a:gd name="connsiteX0" fmla="*/ 1520 w 10000"/>
                <a:gd name="connsiteY0" fmla="*/ 4571 h 10000"/>
                <a:gd name="connsiteX1" fmla="*/ 0 w 10000"/>
                <a:gd name="connsiteY1" fmla="*/ 6381 h 10000"/>
                <a:gd name="connsiteX2" fmla="*/ 3040 w 10000"/>
                <a:gd name="connsiteY2" fmla="*/ 10000 h 10000"/>
                <a:gd name="connsiteX3" fmla="*/ 10000 w 10000"/>
                <a:gd name="connsiteY3" fmla="*/ 1714 h 10000"/>
                <a:gd name="connsiteX4" fmla="*/ 8480 w 10000"/>
                <a:gd name="connsiteY4" fmla="*/ 0 h 10000"/>
                <a:gd name="connsiteX5" fmla="*/ 3040 w 10000"/>
                <a:gd name="connsiteY5" fmla="*/ 6381 h 10000"/>
                <a:gd name="connsiteX6" fmla="*/ 4168 w 10000"/>
                <a:gd name="connsiteY6" fmla="*/ 7723 h 10000"/>
                <a:gd name="connsiteX0" fmla="*/ 1520 w 10000"/>
                <a:gd name="connsiteY0" fmla="*/ 4571 h 10000"/>
                <a:gd name="connsiteX1" fmla="*/ 0 w 10000"/>
                <a:gd name="connsiteY1" fmla="*/ 6381 h 10000"/>
                <a:gd name="connsiteX2" fmla="*/ 3040 w 10000"/>
                <a:gd name="connsiteY2" fmla="*/ 10000 h 10000"/>
                <a:gd name="connsiteX3" fmla="*/ 10000 w 10000"/>
                <a:gd name="connsiteY3" fmla="*/ 1714 h 10000"/>
                <a:gd name="connsiteX4" fmla="*/ 8480 w 10000"/>
                <a:gd name="connsiteY4" fmla="*/ 0 h 10000"/>
                <a:gd name="connsiteX5" fmla="*/ 4168 w 10000"/>
                <a:gd name="connsiteY5" fmla="*/ 7723 h 10000"/>
                <a:gd name="connsiteX0" fmla="*/ 1520 w 10000"/>
                <a:gd name="connsiteY0" fmla="*/ 4571 h 10000"/>
                <a:gd name="connsiteX1" fmla="*/ 0 w 10000"/>
                <a:gd name="connsiteY1" fmla="*/ 6381 h 10000"/>
                <a:gd name="connsiteX2" fmla="*/ 3040 w 10000"/>
                <a:gd name="connsiteY2" fmla="*/ 10000 h 10000"/>
                <a:gd name="connsiteX3" fmla="*/ 10000 w 10000"/>
                <a:gd name="connsiteY3" fmla="*/ 1714 h 10000"/>
                <a:gd name="connsiteX4" fmla="*/ 8480 w 10000"/>
                <a:gd name="connsiteY4" fmla="*/ 0 h 10000"/>
                <a:gd name="connsiteX0" fmla="*/ 0 w 10000"/>
                <a:gd name="connsiteY0" fmla="*/ 6381 h 10000"/>
                <a:gd name="connsiteX1" fmla="*/ 3040 w 10000"/>
                <a:gd name="connsiteY1" fmla="*/ 10000 h 10000"/>
                <a:gd name="connsiteX2" fmla="*/ 10000 w 10000"/>
                <a:gd name="connsiteY2" fmla="*/ 1714 h 10000"/>
                <a:gd name="connsiteX3" fmla="*/ 8480 w 10000"/>
                <a:gd name="connsiteY3" fmla="*/ 0 h 10000"/>
                <a:gd name="connsiteX0" fmla="*/ 0 w 10000"/>
                <a:gd name="connsiteY0" fmla="*/ 4667 h 8286"/>
                <a:gd name="connsiteX1" fmla="*/ 3040 w 10000"/>
                <a:gd name="connsiteY1" fmla="*/ 8286 h 8286"/>
                <a:gd name="connsiteX2" fmla="*/ 10000 w 10000"/>
                <a:gd name="connsiteY2" fmla="*/ 0 h 8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8286">
                  <a:moveTo>
                    <a:pt x="0" y="4667"/>
                  </a:moveTo>
                  <a:lnTo>
                    <a:pt x="3040" y="8286"/>
                  </a:lnTo>
                  <a:lnTo>
                    <a:pt x="10000" y="0"/>
                  </a:ln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9ED3786-ACDD-431B-4123-868CB8E479C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780535" y="4586089"/>
            <a:ext cx="489734" cy="489734"/>
            <a:chOff x="-1110298" y="1164562"/>
            <a:chExt cx="852954" cy="85295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560895A-D115-251A-77BF-3B9886688D9A}"/>
                </a:ext>
              </a:extLst>
            </p:cNvPr>
            <p:cNvSpPr/>
            <p:nvPr/>
          </p:nvSpPr>
          <p:spPr>
            <a:xfrm>
              <a:off x="-1110298" y="1164562"/>
              <a:ext cx="852954" cy="852954"/>
            </a:xfrm>
            <a:prstGeom prst="ellipse">
              <a:avLst/>
            </a:prstGeom>
            <a:solidFill>
              <a:schemeClr val="accent5"/>
            </a:solidFill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>
                <a:solidFill>
                  <a:schemeClr val="tx1"/>
                </a:solidFill>
              </a:endParaRPr>
            </a:p>
          </p:txBody>
        </p:sp>
        <p:sp>
          <p:nvSpPr>
            <p:cNvPr id="16" name="Freeform 81">
              <a:extLst>
                <a:ext uri="{FF2B5EF4-FFF2-40B4-BE49-F238E27FC236}">
                  <a16:creationId xmlns:a16="http://schemas.microsoft.com/office/drawing/2014/main" id="{7C7895FB-9C6E-04BC-2B23-5206ED9B1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-849607" y="1478085"/>
              <a:ext cx="345356" cy="240376"/>
            </a:xfrm>
            <a:custGeom>
              <a:avLst/>
              <a:gdLst>
                <a:gd name="T0" fmla="*/ 106 w 125"/>
                <a:gd name="T1" fmla="*/ 0 h 105"/>
                <a:gd name="T2" fmla="*/ 38 w 125"/>
                <a:gd name="T3" fmla="*/ 67 h 105"/>
                <a:gd name="T4" fmla="*/ 19 w 125"/>
                <a:gd name="T5" fmla="*/ 48 h 105"/>
                <a:gd name="T6" fmla="*/ 0 w 125"/>
                <a:gd name="T7" fmla="*/ 67 h 105"/>
                <a:gd name="T8" fmla="*/ 38 w 125"/>
                <a:gd name="T9" fmla="*/ 105 h 105"/>
                <a:gd name="T10" fmla="*/ 125 w 125"/>
                <a:gd name="T11" fmla="*/ 18 h 105"/>
                <a:gd name="T12" fmla="*/ 106 w 125"/>
                <a:gd name="T13" fmla="*/ 0 h 105"/>
                <a:gd name="connsiteX0" fmla="*/ 1520 w 10000"/>
                <a:gd name="connsiteY0" fmla="*/ 4571 h 10000"/>
                <a:gd name="connsiteX1" fmla="*/ 0 w 10000"/>
                <a:gd name="connsiteY1" fmla="*/ 6381 h 10000"/>
                <a:gd name="connsiteX2" fmla="*/ 3040 w 10000"/>
                <a:gd name="connsiteY2" fmla="*/ 10000 h 10000"/>
                <a:gd name="connsiteX3" fmla="*/ 10000 w 10000"/>
                <a:gd name="connsiteY3" fmla="*/ 1714 h 10000"/>
                <a:gd name="connsiteX4" fmla="*/ 8480 w 10000"/>
                <a:gd name="connsiteY4" fmla="*/ 0 h 10000"/>
                <a:gd name="connsiteX5" fmla="*/ 3040 w 10000"/>
                <a:gd name="connsiteY5" fmla="*/ 6381 h 10000"/>
                <a:gd name="connsiteX6" fmla="*/ 4168 w 10000"/>
                <a:gd name="connsiteY6" fmla="*/ 7723 h 10000"/>
                <a:gd name="connsiteX0" fmla="*/ 1520 w 10000"/>
                <a:gd name="connsiteY0" fmla="*/ 4571 h 10000"/>
                <a:gd name="connsiteX1" fmla="*/ 0 w 10000"/>
                <a:gd name="connsiteY1" fmla="*/ 6381 h 10000"/>
                <a:gd name="connsiteX2" fmla="*/ 3040 w 10000"/>
                <a:gd name="connsiteY2" fmla="*/ 10000 h 10000"/>
                <a:gd name="connsiteX3" fmla="*/ 10000 w 10000"/>
                <a:gd name="connsiteY3" fmla="*/ 1714 h 10000"/>
                <a:gd name="connsiteX4" fmla="*/ 8480 w 10000"/>
                <a:gd name="connsiteY4" fmla="*/ 0 h 10000"/>
                <a:gd name="connsiteX5" fmla="*/ 4168 w 10000"/>
                <a:gd name="connsiteY5" fmla="*/ 7723 h 10000"/>
                <a:gd name="connsiteX0" fmla="*/ 1520 w 10000"/>
                <a:gd name="connsiteY0" fmla="*/ 4571 h 10000"/>
                <a:gd name="connsiteX1" fmla="*/ 0 w 10000"/>
                <a:gd name="connsiteY1" fmla="*/ 6381 h 10000"/>
                <a:gd name="connsiteX2" fmla="*/ 3040 w 10000"/>
                <a:gd name="connsiteY2" fmla="*/ 10000 h 10000"/>
                <a:gd name="connsiteX3" fmla="*/ 10000 w 10000"/>
                <a:gd name="connsiteY3" fmla="*/ 1714 h 10000"/>
                <a:gd name="connsiteX4" fmla="*/ 8480 w 10000"/>
                <a:gd name="connsiteY4" fmla="*/ 0 h 10000"/>
                <a:gd name="connsiteX0" fmla="*/ 0 w 10000"/>
                <a:gd name="connsiteY0" fmla="*/ 6381 h 10000"/>
                <a:gd name="connsiteX1" fmla="*/ 3040 w 10000"/>
                <a:gd name="connsiteY1" fmla="*/ 10000 h 10000"/>
                <a:gd name="connsiteX2" fmla="*/ 10000 w 10000"/>
                <a:gd name="connsiteY2" fmla="*/ 1714 h 10000"/>
                <a:gd name="connsiteX3" fmla="*/ 8480 w 10000"/>
                <a:gd name="connsiteY3" fmla="*/ 0 h 10000"/>
                <a:gd name="connsiteX0" fmla="*/ 0 w 10000"/>
                <a:gd name="connsiteY0" fmla="*/ 4667 h 8286"/>
                <a:gd name="connsiteX1" fmla="*/ 3040 w 10000"/>
                <a:gd name="connsiteY1" fmla="*/ 8286 h 8286"/>
                <a:gd name="connsiteX2" fmla="*/ 10000 w 10000"/>
                <a:gd name="connsiteY2" fmla="*/ 0 h 8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8286">
                  <a:moveTo>
                    <a:pt x="0" y="4667"/>
                  </a:moveTo>
                  <a:lnTo>
                    <a:pt x="3040" y="8286"/>
                  </a:lnTo>
                  <a:lnTo>
                    <a:pt x="10000" y="0"/>
                  </a:ln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7F01573-8A71-376A-F07B-CE405EBAE477}"/>
              </a:ext>
            </a:extLst>
          </p:cNvPr>
          <p:cNvSpPr/>
          <p:nvPr userDrawn="1"/>
        </p:nvSpPr>
        <p:spPr>
          <a:xfrm>
            <a:off x="6875362" y="2622823"/>
            <a:ext cx="891251" cy="474562"/>
          </a:xfrm>
          <a:custGeom>
            <a:avLst/>
            <a:gdLst>
              <a:gd name="connsiteX0" fmla="*/ 891251 w 891251"/>
              <a:gd name="connsiteY0" fmla="*/ 0 h 474562"/>
              <a:gd name="connsiteX1" fmla="*/ 474562 w 891251"/>
              <a:gd name="connsiteY1" fmla="*/ 0 h 474562"/>
              <a:gd name="connsiteX2" fmla="*/ 0 w 891251"/>
              <a:gd name="connsiteY2" fmla="*/ 474562 h 47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1251" h="474562">
                <a:moveTo>
                  <a:pt x="891251" y="0"/>
                </a:moveTo>
                <a:lnTo>
                  <a:pt x="474562" y="0"/>
                </a:lnTo>
                <a:lnTo>
                  <a:pt x="0" y="474562"/>
                </a:ln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2F59F5F-FFAD-507F-9620-05A7CCE2975E}"/>
              </a:ext>
            </a:extLst>
          </p:cNvPr>
          <p:cNvSpPr/>
          <p:nvPr userDrawn="1"/>
        </p:nvSpPr>
        <p:spPr>
          <a:xfrm flipH="1">
            <a:off x="4333696" y="2622823"/>
            <a:ext cx="982942" cy="474562"/>
          </a:xfrm>
          <a:custGeom>
            <a:avLst/>
            <a:gdLst>
              <a:gd name="connsiteX0" fmla="*/ 891251 w 891251"/>
              <a:gd name="connsiteY0" fmla="*/ 0 h 474562"/>
              <a:gd name="connsiteX1" fmla="*/ 474562 w 891251"/>
              <a:gd name="connsiteY1" fmla="*/ 0 h 474562"/>
              <a:gd name="connsiteX2" fmla="*/ 0 w 891251"/>
              <a:gd name="connsiteY2" fmla="*/ 474562 h 47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1251" h="474562">
                <a:moveTo>
                  <a:pt x="891251" y="0"/>
                </a:moveTo>
                <a:lnTo>
                  <a:pt x="474562" y="0"/>
                </a:lnTo>
                <a:lnTo>
                  <a:pt x="0" y="474562"/>
                </a:ln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C3571CE-241B-F13A-BB88-113B5C1B2469}"/>
              </a:ext>
            </a:extLst>
          </p:cNvPr>
          <p:cNvSpPr/>
          <p:nvPr userDrawn="1"/>
        </p:nvSpPr>
        <p:spPr>
          <a:xfrm flipV="1">
            <a:off x="6875362" y="4434261"/>
            <a:ext cx="891251" cy="415040"/>
          </a:xfrm>
          <a:custGeom>
            <a:avLst/>
            <a:gdLst>
              <a:gd name="connsiteX0" fmla="*/ 891251 w 891251"/>
              <a:gd name="connsiteY0" fmla="*/ 0 h 474562"/>
              <a:gd name="connsiteX1" fmla="*/ 474562 w 891251"/>
              <a:gd name="connsiteY1" fmla="*/ 0 h 474562"/>
              <a:gd name="connsiteX2" fmla="*/ 0 w 891251"/>
              <a:gd name="connsiteY2" fmla="*/ 474562 h 47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1251" h="474562">
                <a:moveTo>
                  <a:pt x="891251" y="0"/>
                </a:moveTo>
                <a:lnTo>
                  <a:pt x="474562" y="0"/>
                </a:lnTo>
                <a:lnTo>
                  <a:pt x="0" y="474562"/>
                </a:ln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2E13983-80E6-3679-ADC6-01930DD65DF0}"/>
              </a:ext>
            </a:extLst>
          </p:cNvPr>
          <p:cNvSpPr/>
          <p:nvPr userDrawn="1"/>
        </p:nvSpPr>
        <p:spPr>
          <a:xfrm flipH="1" flipV="1">
            <a:off x="4333696" y="4434261"/>
            <a:ext cx="982942" cy="415040"/>
          </a:xfrm>
          <a:custGeom>
            <a:avLst/>
            <a:gdLst>
              <a:gd name="connsiteX0" fmla="*/ 891251 w 891251"/>
              <a:gd name="connsiteY0" fmla="*/ 0 h 474562"/>
              <a:gd name="connsiteX1" fmla="*/ 474562 w 891251"/>
              <a:gd name="connsiteY1" fmla="*/ 0 h 474562"/>
              <a:gd name="connsiteX2" fmla="*/ 0 w 891251"/>
              <a:gd name="connsiteY2" fmla="*/ 474562 h 47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1251" h="474562">
                <a:moveTo>
                  <a:pt x="891251" y="0"/>
                </a:moveTo>
                <a:lnTo>
                  <a:pt x="474562" y="0"/>
                </a:lnTo>
                <a:lnTo>
                  <a:pt x="0" y="474562"/>
                </a:ln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 Placeholder 40">
            <a:extLst>
              <a:ext uri="{FF2B5EF4-FFF2-40B4-BE49-F238E27FC236}">
                <a16:creationId xmlns:a16="http://schemas.microsoft.com/office/drawing/2014/main" id="{2EFCC862-C604-8107-AFCB-F5466D3B66B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1861" y="4461624"/>
            <a:ext cx="2872474" cy="738664"/>
          </a:xfrm>
          <a:ln w="3175">
            <a:noFill/>
          </a:ln>
        </p:spPr>
        <p:txBody>
          <a:bodyPr>
            <a:normAutofit/>
          </a:bodyPr>
          <a:lstStyle>
            <a:lvl1pPr algn="r">
              <a:lnSpc>
                <a:spcPct val="100000"/>
              </a:lnSpc>
              <a:defRPr sz="1400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These callouts are great for highlighting key points or summarizing a section</a:t>
            </a:r>
          </a:p>
        </p:txBody>
      </p:sp>
      <p:sp>
        <p:nvSpPr>
          <p:cNvPr id="30" name="Text Placeholder 40">
            <a:extLst>
              <a:ext uri="{FF2B5EF4-FFF2-40B4-BE49-F238E27FC236}">
                <a16:creationId xmlns:a16="http://schemas.microsoft.com/office/drawing/2014/main" id="{955AA363-57E1-CD5B-222E-C8C1481C4B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1860" y="2253491"/>
            <a:ext cx="2872474" cy="738664"/>
          </a:xfrm>
          <a:ln w="3175">
            <a:noFill/>
          </a:ln>
        </p:spPr>
        <p:txBody>
          <a:bodyPr>
            <a:normAutofit/>
          </a:bodyPr>
          <a:lstStyle>
            <a:lvl1pPr algn="r">
              <a:lnSpc>
                <a:spcPct val="100000"/>
              </a:lnSpc>
              <a:defRPr sz="1400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These callouts are great for highlighting key points or summarizing a section</a:t>
            </a:r>
          </a:p>
        </p:txBody>
      </p:sp>
      <p:sp>
        <p:nvSpPr>
          <p:cNvPr id="31" name="Text Placeholder 40">
            <a:extLst>
              <a:ext uri="{FF2B5EF4-FFF2-40B4-BE49-F238E27FC236}">
                <a16:creationId xmlns:a16="http://schemas.microsoft.com/office/drawing/2014/main" id="{724440FF-B11D-2556-EC21-5E82123C27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82914" y="2191960"/>
            <a:ext cx="2872474" cy="738664"/>
          </a:xfrm>
          <a:ln w="3175">
            <a:noFill/>
          </a:ln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1400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These callouts are great for highlighting key points or summarizing a section</a:t>
            </a:r>
          </a:p>
        </p:txBody>
      </p:sp>
      <p:sp>
        <p:nvSpPr>
          <p:cNvPr id="32" name="Text Placeholder 40">
            <a:extLst>
              <a:ext uri="{FF2B5EF4-FFF2-40B4-BE49-F238E27FC236}">
                <a16:creationId xmlns:a16="http://schemas.microsoft.com/office/drawing/2014/main" id="{02AE4D47-97A5-2CA7-DA88-EAED1CA572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82914" y="4396770"/>
            <a:ext cx="2872474" cy="738664"/>
          </a:xfrm>
          <a:ln w="3175">
            <a:noFill/>
          </a:ln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1400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These callouts are great for highlighting key points or summarizing a section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36953398-B434-7C03-272D-EF929664E12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84006" y="3395240"/>
            <a:ext cx="1423988" cy="96837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KEY POINT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0ECB0EA-7354-930C-E04E-088659CC7D61}"/>
              </a:ext>
            </a:extLst>
          </p:cNvPr>
          <p:cNvSpPr txBox="1">
            <a:spLocks/>
          </p:cNvSpPr>
          <p:nvPr userDrawn="1"/>
        </p:nvSpPr>
        <p:spPr>
          <a:xfrm>
            <a:off x="318978" y="6245589"/>
            <a:ext cx="4740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424D590-43A1-49C6-AA05-1E22FFF5D9DE}" type="slidenum">
              <a:rPr lang="en-US" sz="900" smtClean="0"/>
              <a:pPr algn="l"/>
              <a:t>‹#›</a:t>
            </a:fld>
            <a:endParaRPr lang="en-US" sz="900" dirty="0"/>
          </a:p>
        </p:txBody>
      </p:sp>
      <p:pic>
        <p:nvPicPr>
          <p:cNvPr id="17" name="Picture 16" descr="A close-up of a logo&#10;&#10;Description automatically generated">
            <a:extLst>
              <a:ext uri="{FF2B5EF4-FFF2-40B4-BE49-F238E27FC236}">
                <a16:creationId xmlns:a16="http://schemas.microsoft.com/office/drawing/2014/main" id="{A687A8BE-7528-D7B2-98FB-AB50009E61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41" y="6175009"/>
            <a:ext cx="1416718" cy="43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37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E3AF7-6015-7F77-23EA-5ABB87BDC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F53B861-00EB-7B05-8B0D-850D1C2FA39A}"/>
              </a:ext>
            </a:extLst>
          </p:cNvPr>
          <p:cNvGrpSpPr/>
          <p:nvPr userDrawn="1"/>
        </p:nvGrpSpPr>
        <p:grpSpPr>
          <a:xfrm>
            <a:off x="2432050" y="1653037"/>
            <a:ext cx="9188450" cy="4563255"/>
            <a:chOff x="2432050" y="0"/>
            <a:chExt cx="9188450" cy="5338763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EA8410E-29B2-F16A-CE36-A04910D25CF6}"/>
                </a:ext>
              </a:extLst>
            </p:cNvPr>
            <p:cNvCxnSpPr/>
            <p:nvPr/>
          </p:nvCxnSpPr>
          <p:spPr>
            <a:xfrm flipV="1">
              <a:off x="2432050" y="0"/>
              <a:ext cx="0" cy="5338763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EAD70C1-9C2B-C89C-C891-7228C028E388}"/>
                </a:ext>
              </a:extLst>
            </p:cNvPr>
            <p:cNvCxnSpPr/>
            <p:nvPr/>
          </p:nvCxnSpPr>
          <p:spPr>
            <a:xfrm flipV="1">
              <a:off x="2942519" y="0"/>
              <a:ext cx="0" cy="5338763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7060C79-B241-6374-0015-755E399E5C12}"/>
                </a:ext>
              </a:extLst>
            </p:cNvPr>
            <p:cNvCxnSpPr/>
            <p:nvPr/>
          </p:nvCxnSpPr>
          <p:spPr>
            <a:xfrm flipV="1">
              <a:off x="3452988" y="0"/>
              <a:ext cx="0" cy="5338763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669B1D1-8F1E-02A5-829C-3D96BA65E90D}"/>
                </a:ext>
              </a:extLst>
            </p:cNvPr>
            <p:cNvCxnSpPr/>
            <p:nvPr/>
          </p:nvCxnSpPr>
          <p:spPr>
            <a:xfrm flipV="1">
              <a:off x="3963457" y="0"/>
              <a:ext cx="0" cy="5338763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20EA054-5780-A479-4207-25F2546A8FA4}"/>
                </a:ext>
              </a:extLst>
            </p:cNvPr>
            <p:cNvCxnSpPr/>
            <p:nvPr/>
          </p:nvCxnSpPr>
          <p:spPr>
            <a:xfrm flipV="1">
              <a:off x="4473926" y="0"/>
              <a:ext cx="0" cy="5338763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7D8E634-205E-4F25-A445-8270BF4566EE}"/>
                </a:ext>
              </a:extLst>
            </p:cNvPr>
            <p:cNvCxnSpPr/>
            <p:nvPr/>
          </p:nvCxnSpPr>
          <p:spPr>
            <a:xfrm flipV="1">
              <a:off x="4984395" y="0"/>
              <a:ext cx="0" cy="5338763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FE2FB22-C4EE-4EC3-A7C9-14528E9B49FA}"/>
                </a:ext>
              </a:extLst>
            </p:cNvPr>
            <p:cNvCxnSpPr/>
            <p:nvPr/>
          </p:nvCxnSpPr>
          <p:spPr>
            <a:xfrm flipV="1">
              <a:off x="5494864" y="0"/>
              <a:ext cx="0" cy="5338763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8D682EA-245E-874E-3F0A-D04DE66EE6CB}"/>
                </a:ext>
              </a:extLst>
            </p:cNvPr>
            <p:cNvCxnSpPr/>
            <p:nvPr/>
          </p:nvCxnSpPr>
          <p:spPr>
            <a:xfrm flipV="1">
              <a:off x="6005333" y="0"/>
              <a:ext cx="0" cy="5338763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F309AD6-A33C-FB69-ED84-505CD1E5A368}"/>
                </a:ext>
              </a:extLst>
            </p:cNvPr>
            <p:cNvCxnSpPr/>
            <p:nvPr/>
          </p:nvCxnSpPr>
          <p:spPr>
            <a:xfrm flipV="1">
              <a:off x="6515802" y="0"/>
              <a:ext cx="0" cy="5338763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DCFC1E9-D494-9CA4-DBBF-5331FAD93FDC}"/>
                </a:ext>
              </a:extLst>
            </p:cNvPr>
            <p:cNvCxnSpPr/>
            <p:nvPr/>
          </p:nvCxnSpPr>
          <p:spPr>
            <a:xfrm flipV="1">
              <a:off x="7026271" y="0"/>
              <a:ext cx="0" cy="5338763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425E474-BE22-B91C-1CA9-C6BA04279D46}"/>
                </a:ext>
              </a:extLst>
            </p:cNvPr>
            <p:cNvCxnSpPr/>
            <p:nvPr/>
          </p:nvCxnSpPr>
          <p:spPr>
            <a:xfrm flipV="1">
              <a:off x="7536740" y="0"/>
              <a:ext cx="0" cy="5338763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B620896-D3F0-7102-3020-CEB46438692C}"/>
                </a:ext>
              </a:extLst>
            </p:cNvPr>
            <p:cNvCxnSpPr/>
            <p:nvPr/>
          </p:nvCxnSpPr>
          <p:spPr>
            <a:xfrm flipV="1">
              <a:off x="8047209" y="0"/>
              <a:ext cx="0" cy="5338763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DC0ACF3-C6EE-0D2F-ECD4-38DBAA28B222}"/>
                </a:ext>
              </a:extLst>
            </p:cNvPr>
            <p:cNvCxnSpPr/>
            <p:nvPr/>
          </p:nvCxnSpPr>
          <p:spPr>
            <a:xfrm flipV="1">
              <a:off x="8557678" y="0"/>
              <a:ext cx="0" cy="5338763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A73C90F-C8A2-A1F7-DD46-D199DBD43971}"/>
                </a:ext>
              </a:extLst>
            </p:cNvPr>
            <p:cNvCxnSpPr/>
            <p:nvPr/>
          </p:nvCxnSpPr>
          <p:spPr>
            <a:xfrm flipV="1">
              <a:off x="9068147" y="0"/>
              <a:ext cx="0" cy="5338763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429B804-E6BD-2CEF-66B6-A3742F336D3D}"/>
                </a:ext>
              </a:extLst>
            </p:cNvPr>
            <p:cNvCxnSpPr/>
            <p:nvPr/>
          </p:nvCxnSpPr>
          <p:spPr>
            <a:xfrm flipV="1">
              <a:off x="9578616" y="0"/>
              <a:ext cx="0" cy="5338763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F7B359C-F5FF-3A32-7A1C-21353DC58036}"/>
                </a:ext>
              </a:extLst>
            </p:cNvPr>
            <p:cNvCxnSpPr/>
            <p:nvPr/>
          </p:nvCxnSpPr>
          <p:spPr>
            <a:xfrm flipV="1">
              <a:off x="10089085" y="0"/>
              <a:ext cx="0" cy="5338763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4011298-2E55-9B70-D8A0-0E60FD0DF1B8}"/>
                </a:ext>
              </a:extLst>
            </p:cNvPr>
            <p:cNvCxnSpPr/>
            <p:nvPr/>
          </p:nvCxnSpPr>
          <p:spPr>
            <a:xfrm flipV="1">
              <a:off x="10599554" y="0"/>
              <a:ext cx="0" cy="5338763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ADA552E-6C11-CBBE-C322-4AD85FDBD826}"/>
                </a:ext>
              </a:extLst>
            </p:cNvPr>
            <p:cNvCxnSpPr/>
            <p:nvPr/>
          </p:nvCxnSpPr>
          <p:spPr>
            <a:xfrm flipV="1">
              <a:off x="11110023" y="0"/>
              <a:ext cx="0" cy="5338763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6A00BBE-8EF6-6FD7-D49C-FBEA3DE17A46}"/>
                </a:ext>
              </a:extLst>
            </p:cNvPr>
            <p:cNvCxnSpPr/>
            <p:nvPr/>
          </p:nvCxnSpPr>
          <p:spPr>
            <a:xfrm flipV="1">
              <a:off x="11620500" y="0"/>
              <a:ext cx="0" cy="5338763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BB59F83-08BF-E7F6-6C49-A1A66A71E073}"/>
              </a:ext>
            </a:extLst>
          </p:cNvPr>
          <p:cNvCxnSpPr/>
          <p:nvPr/>
        </p:nvCxnSpPr>
        <p:spPr>
          <a:xfrm>
            <a:off x="571499" y="2269377"/>
            <a:ext cx="1162050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968AE41-FE25-51F0-985B-D95CA5835557}"/>
              </a:ext>
            </a:extLst>
          </p:cNvPr>
          <p:cNvCxnSpPr/>
          <p:nvPr/>
        </p:nvCxnSpPr>
        <p:spPr>
          <a:xfrm>
            <a:off x="571499" y="3102815"/>
            <a:ext cx="1162050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2E58B5B-889F-6937-404A-51BB56BF6831}"/>
              </a:ext>
            </a:extLst>
          </p:cNvPr>
          <p:cNvCxnSpPr/>
          <p:nvPr/>
        </p:nvCxnSpPr>
        <p:spPr>
          <a:xfrm>
            <a:off x="571499" y="3934665"/>
            <a:ext cx="1162050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140DF2F-C05F-A161-E923-DF9B934C6E6D}"/>
              </a:ext>
            </a:extLst>
          </p:cNvPr>
          <p:cNvCxnSpPr/>
          <p:nvPr/>
        </p:nvCxnSpPr>
        <p:spPr>
          <a:xfrm>
            <a:off x="571499" y="4768102"/>
            <a:ext cx="1162050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E7987EF8-61E1-16B7-852D-D96E24C731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00" y="2343124"/>
            <a:ext cx="1860549" cy="671572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64">
            <a:extLst>
              <a:ext uri="{FF2B5EF4-FFF2-40B4-BE49-F238E27FC236}">
                <a16:creationId xmlns:a16="http://schemas.microsoft.com/office/drawing/2014/main" id="{F91F1306-AB4D-AE2F-ED96-D7A5ACD716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1494" y="3172741"/>
            <a:ext cx="1860549" cy="671572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Text Placeholder 64">
            <a:extLst>
              <a:ext uri="{FF2B5EF4-FFF2-40B4-BE49-F238E27FC236}">
                <a16:creationId xmlns:a16="http://schemas.microsoft.com/office/drawing/2014/main" id="{A05DCA03-F27B-AA6F-152F-1F825999FC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1493" y="4015598"/>
            <a:ext cx="1860549" cy="671572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E6D7EB63-F21A-10D0-EDD2-38C21E24B5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32042" y="1807799"/>
            <a:ext cx="510476" cy="346941"/>
          </a:xfrm>
        </p:spPr>
        <p:txBody>
          <a:bodyPr/>
          <a:lstStyle>
            <a:lvl1pPr algn="ctr">
              <a:defRPr sz="1600" b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/>
              <a:t>a</a:t>
            </a:r>
          </a:p>
        </p:txBody>
      </p:sp>
      <p:sp>
        <p:nvSpPr>
          <p:cNvPr id="70" name="Text Placeholder 68">
            <a:extLst>
              <a:ext uri="{FF2B5EF4-FFF2-40B4-BE49-F238E27FC236}">
                <a16:creationId xmlns:a16="http://schemas.microsoft.com/office/drawing/2014/main" id="{478769D0-47B6-ABC6-E033-9F95405321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52822" y="1807799"/>
            <a:ext cx="500157" cy="346941"/>
          </a:xfrm>
        </p:spPr>
        <p:txBody>
          <a:bodyPr/>
          <a:lstStyle>
            <a:lvl1pPr algn="ctr">
              <a:defRPr sz="1600" b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/>
              <a:t>b</a:t>
            </a:r>
          </a:p>
        </p:txBody>
      </p:sp>
      <p:sp>
        <p:nvSpPr>
          <p:cNvPr id="71" name="Text Placeholder 68">
            <a:extLst>
              <a:ext uri="{FF2B5EF4-FFF2-40B4-BE49-F238E27FC236}">
                <a16:creationId xmlns:a16="http://schemas.microsoft.com/office/drawing/2014/main" id="{0DCEE331-DEDA-BB7F-35E2-013AC9AE62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63417" y="1807799"/>
            <a:ext cx="500029" cy="346941"/>
          </a:xfrm>
        </p:spPr>
        <p:txBody>
          <a:bodyPr/>
          <a:lstStyle>
            <a:lvl1pPr algn="ctr">
              <a:defRPr sz="1600" b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2" name="Text Placeholder 68">
            <a:extLst>
              <a:ext uri="{FF2B5EF4-FFF2-40B4-BE49-F238E27FC236}">
                <a16:creationId xmlns:a16="http://schemas.microsoft.com/office/drawing/2014/main" id="{9B869D01-E54E-AEA5-9D7D-3F12733F22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75103" y="1807799"/>
            <a:ext cx="482874" cy="346941"/>
          </a:xfrm>
        </p:spPr>
        <p:txBody>
          <a:bodyPr/>
          <a:lstStyle>
            <a:lvl1pPr algn="ctr">
              <a:defRPr sz="1600" b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/>
              <a:t>d</a:t>
            </a:r>
          </a:p>
        </p:txBody>
      </p:sp>
      <p:sp>
        <p:nvSpPr>
          <p:cNvPr id="73" name="Text Placeholder 68">
            <a:extLst>
              <a:ext uri="{FF2B5EF4-FFF2-40B4-BE49-F238E27FC236}">
                <a16:creationId xmlns:a16="http://schemas.microsoft.com/office/drawing/2014/main" id="{357BFE68-18EC-1CF7-B9FB-7838043E8A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69621" y="1807799"/>
            <a:ext cx="514765" cy="346941"/>
          </a:xfrm>
        </p:spPr>
        <p:txBody>
          <a:bodyPr/>
          <a:lstStyle>
            <a:lvl1pPr algn="ctr">
              <a:defRPr sz="1600" b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/>
              <a:t>e</a:t>
            </a:r>
          </a:p>
        </p:txBody>
      </p:sp>
      <p:sp>
        <p:nvSpPr>
          <p:cNvPr id="74" name="Text Placeholder 68">
            <a:extLst>
              <a:ext uri="{FF2B5EF4-FFF2-40B4-BE49-F238E27FC236}">
                <a16:creationId xmlns:a16="http://schemas.microsoft.com/office/drawing/2014/main" id="{E15A41B2-E9DA-745E-85E9-20D3C57E17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91696" y="1807799"/>
            <a:ext cx="510476" cy="346941"/>
          </a:xfrm>
        </p:spPr>
        <p:txBody>
          <a:bodyPr/>
          <a:lstStyle>
            <a:lvl1pPr algn="ctr">
              <a:defRPr sz="1600" b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/>
              <a:t>f</a:t>
            </a:r>
          </a:p>
        </p:txBody>
      </p:sp>
      <p:sp>
        <p:nvSpPr>
          <p:cNvPr id="75" name="Text Placeholder 68">
            <a:extLst>
              <a:ext uri="{FF2B5EF4-FFF2-40B4-BE49-F238E27FC236}">
                <a16:creationId xmlns:a16="http://schemas.microsoft.com/office/drawing/2014/main" id="{F7315606-57AD-A858-22BF-0DAB143018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12476" y="1807799"/>
            <a:ext cx="500157" cy="346941"/>
          </a:xfrm>
        </p:spPr>
        <p:txBody>
          <a:bodyPr/>
          <a:lstStyle>
            <a:lvl1pPr algn="ctr">
              <a:defRPr sz="1600" b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/>
              <a:t>g</a:t>
            </a:r>
          </a:p>
        </p:txBody>
      </p:sp>
      <p:sp>
        <p:nvSpPr>
          <p:cNvPr id="76" name="Text Placeholder 68">
            <a:extLst>
              <a:ext uri="{FF2B5EF4-FFF2-40B4-BE49-F238E27FC236}">
                <a16:creationId xmlns:a16="http://schemas.microsoft.com/office/drawing/2014/main" id="{CF5168BD-D393-0C13-A11B-F5A184ABD4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23071" y="1807799"/>
            <a:ext cx="500029" cy="346941"/>
          </a:xfrm>
        </p:spPr>
        <p:txBody>
          <a:bodyPr/>
          <a:lstStyle>
            <a:lvl1pPr algn="ctr">
              <a:defRPr sz="1600" b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/>
              <a:t>h</a:t>
            </a:r>
          </a:p>
        </p:txBody>
      </p:sp>
      <p:sp>
        <p:nvSpPr>
          <p:cNvPr id="77" name="Text Placeholder 68">
            <a:extLst>
              <a:ext uri="{FF2B5EF4-FFF2-40B4-BE49-F238E27FC236}">
                <a16:creationId xmlns:a16="http://schemas.microsoft.com/office/drawing/2014/main" id="{67853EA7-A5A3-1916-9A09-426B9E722CE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34757" y="1807799"/>
            <a:ext cx="482874" cy="346941"/>
          </a:xfrm>
        </p:spPr>
        <p:txBody>
          <a:bodyPr/>
          <a:lstStyle>
            <a:lvl1pPr algn="ctr">
              <a:defRPr sz="1600" b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 err="1"/>
              <a:t>i</a:t>
            </a:r>
            <a:endParaRPr lang="en-US" dirty="0"/>
          </a:p>
        </p:txBody>
      </p:sp>
      <p:sp>
        <p:nvSpPr>
          <p:cNvPr id="78" name="Text Placeholder 68">
            <a:extLst>
              <a:ext uri="{FF2B5EF4-FFF2-40B4-BE49-F238E27FC236}">
                <a16:creationId xmlns:a16="http://schemas.microsoft.com/office/drawing/2014/main" id="{A4F07965-1D8C-41F0-CF87-E9378BEACD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29275" y="1807799"/>
            <a:ext cx="514765" cy="346941"/>
          </a:xfrm>
        </p:spPr>
        <p:txBody>
          <a:bodyPr/>
          <a:lstStyle>
            <a:lvl1pPr algn="ctr">
              <a:defRPr sz="1600" b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/>
              <a:t>j</a:t>
            </a:r>
          </a:p>
        </p:txBody>
      </p:sp>
      <p:sp>
        <p:nvSpPr>
          <p:cNvPr id="79" name="Text Placeholder 68">
            <a:extLst>
              <a:ext uri="{FF2B5EF4-FFF2-40B4-BE49-F238E27FC236}">
                <a16:creationId xmlns:a16="http://schemas.microsoft.com/office/drawing/2014/main" id="{FDEA6A61-F7BB-E021-33DB-D8A076802B3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53766" y="1807799"/>
            <a:ext cx="500575" cy="346941"/>
          </a:xfrm>
        </p:spPr>
        <p:txBody>
          <a:bodyPr/>
          <a:lstStyle>
            <a:lvl1pPr algn="ctr">
              <a:defRPr sz="1600" b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/>
              <a:t>k</a:t>
            </a:r>
          </a:p>
        </p:txBody>
      </p:sp>
      <p:sp>
        <p:nvSpPr>
          <p:cNvPr id="80" name="Text Placeholder 68">
            <a:extLst>
              <a:ext uri="{FF2B5EF4-FFF2-40B4-BE49-F238E27FC236}">
                <a16:creationId xmlns:a16="http://schemas.microsoft.com/office/drawing/2014/main" id="{79848376-F332-6B2A-39FC-05DA62E047A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51505" y="1807799"/>
            <a:ext cx="496446" cy="346941"/>
          </a:xfrm>
        </p:spPr>
        <p:txBody>
          <a:bodyPr/>
          <a:lstStyle>
            <a:lvl1pPr algn="ctr">
              <a:defRPr sz="1600" b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/>
              <a:t>l</a:t>
            </a:r>
          </a:p>
        </p:txBody>
      </p:sp>
      <p:sp>
        <p:nvSpPr>
          <p:cNvPr id="81" name="Text Placeholder 68">
            <a:extLst>
              <a:ext uri="{FF2B5EF4-FFF2-40B4-BE49-F238E27FC236}">
                <a16:creationId xmlns:a16="http://schemas.microsoft.com/office/drawing/2014/main" id="{D3213426-9E29-B032-5BC6-CE709484E39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72158" y="1807799"/>
            <a:ext cx="485595" cy="346941"/>
          </a:xfrm>
        </p:spPr>
        <p:txBody>
          <a:bodyPr/>
          <a:lstStyle>
            <a:lvl1pPr algn="ctr">
              <a:defRPr sz="1600" b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/>
              <a:t>m</a:t>
            </a:r>
          </a:p>
        </p:txBody>
      </p:sp>
      <p:sp>
        <p:nvSpPr>
          <p:cNvPr id="82" name="Text Placeholder 68">
            <a:extLst>
              <a:ext uri="{FF2B5EF4-FFF2-40B4-BE49-F238E27FC236}">
                <a16:creationId xmlns:a16="http://schemas.microsoft.com/office/drawing/2014/main" id="{DDAF9D28-C871-F450-8A7A-A705AA75EEA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78541" y="1807799"/>
            <a:ext cx="485588" cy="346941"/>
          </a:xfrm>
        </p:spPr>
        <p:txBody>
          <a:bodyPr/>
          <a:lstStyle>
            <a:lvl1pPr algn="ctr">
              <a:defRPr sz="1600" b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83" name="Text Placeholder 68">
            <a:extLst>
              <a:ext uri="{FF2B5EF4-FFF2-40B4-BE49-F238E27FC236}">
                <a16:creationId xmlns:a16="http://schemas.microsoft.com/office/drawing/2014/main" id="{CBB3471F-1F32-ABF7-D06E-CA79E3FEAB3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578609" y="1807799"/>
            <a:ext cx="510469" cy="346941"/>
          </a:xfrm>
        </p:spPr>
        <p:txBody>
          <a:bodyPr/>
          <a:lstStyle>
            <a:lvl1pPr algn="ctr">
              <a:defRPr sz="1600" b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/>
              <a:t>o</a:t>
            </a:r>
          </a:p>
        </p:txBody>
      </p:sp>
      <p:sp>
        <p:nvSpPr>
          <p:cNvPr id="84" name="Text Placeholder 68">
            <a:extLst>
              <a:ext uri="{FF2B5EF4-FFF2-40B4-BE49-F238E27FC236}">
                <a16:creationId xmlns:a16="http://schemas.microsoft.com/office/drawing/2014/main" id="{4AA86590-F200-216D-B0A4-56709EDE87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092114" y="1805325"/>
            <a:ext cx="485595" cy="346941"/>
          </a:xfrm>
        </p:spPr>
        <p:txBody>
          <a:bodyPr/>
          <a:lstStyle>
            <a:lvl1pPr algn="ctr">
              <a:defRPr sz="1600" b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/>
              <a:t>p</a:t>
            </a:r>
          </a:p>
        </p:txBody>
      </p:sp>
      <p:sp>
        <p:nvSpPr>
          <p:cNvPr id="85" name="Text Placeholder 68">
            <a:extLst>
              <a:ext uri="{FF2B5EF4-FFF2-40B4-BE49-F238E27FC236}">
                <a16:creationId xmlns:a16="http://schemas.microsoft.com/office/drawing/2014/main" id="{56C85C67-A21A-2129-8A25-20D83A715F1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598497" y="1805325"/>
            <a:ext cx="485588" cy="346941"/>
          </a:xfrm>
        </p:spPr>
        <p:txBody>
          <a:bodyPr/>
          <a:lstStyle>
            <a:lvl1pPr algn="ctr">
              <a:defRPr sz="1600" b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/>
              <a:t>q</a:t>
            </a:r>
          </a:p>
        </p:txBody>
      </p:sp>
      <p:sp>
        <p:nvSpPr>
          <p:cNvPr id="86" name="Text Placeholder 68">
            <a:extLst>
              <a:ext uri="{FF2B5EF4-FFF2-40B4-BE49-F238E27FC236}">
                <a16:creationId xmlns:a16="http://schemas.microsoft.com/office/drawing/2014/main" id="{133E8CAC-9330-3AC0-8544-87045B3F292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098565" y="1805325"/>
            <a:ext cx="510469" cy="346941"/>
          </a:xfrm>
        </p:spPr>
        <p:txBody>
          <a:bodyPr/>
          <a:lstStyle>
            <a:lvl1pPr algn="ctr">
              <a:defRPr sz="1600" b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/>
              <a:t>r</a:t>
            </a:r>
          </a:p>
        </p:txBody>
      </p:sp>
      <p:sp>
        <p:nvSpPr>
          <p:cNvPr id="89" name="SmartArt Placeholder 88">
            <a:extLst>
              <a:ext uri="{FF2B5EF4-FFF2-40B4-BE49-F238E27FC236}">
                <a16:creationId xmlns:a16="http://schemas.microsoft.com/office/drawing/2014/main" id="{82B2CA2A-DF9B-B09C-D8BE-193DDB35F9AD}"/>
              </a:ext>
            </a:extLst>
          </p:cNvPr>
          <p:cNvSpPr>
            <a:spLocks noGrp="1"/>
          </p:cNvSpPr>
          <p:nvPr>
            <p:ph type="dgm" sz="quarter" idx="31"/>
          </p:nvPr>
        </p:nvSpPr>
        <p:spPr>
          <a:xfrm>
            <a:off x="2432042" y="2207464"/>
            <a:ext cx="2549325" cy="131832"/>
          </a:xfrm>
          <a:solidFill>
            <a:schemeClr val="accent1"/>
          </a:solidFill>
        </p:spPr>
        <p:txBody>
          <a:bodyPr anchor="ctr">
            <a:noAutofit/>
          </a:bodyPr>
          <a:lstStyle>
            <a:lvl1pPr>
              <a:defRPr sz="3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90" name="SmartArt Placeholder 88">
            <a:extLst>
              <a:ext uri="{FF2B5EF4-FFF2-40B4-BE49-F238E27FC236}">
                <a16:creationId xmlns:a16="http://schemas.microsoft.com/office/drawing/2014/main" id="{B031644A-8174-9664-5813-BE190C016A66}"/>
              </a:ext>
            </a:extLst>
          </p:cNvPr>
          <p:cNvSpPr>
            <a:spLocks noGrp="1"/>
          </p:cNvSpPr>
          <p:nvPr>
            <p:ph type="dgm" sz="quarter" idx="32"/>
          </p:nvPr>
        </p:nvSpPr>
        <p:spPr>
          <a:xfrm>
            <a:off x="4478232" y="3039313"/>
            <a:ext cx="2548032" cy="131832"/>
          </a:xfrm>
          <a:solidFill>
            <a:schemeClr val="accent1"/>
          </a:solidFill>
        </p:spPr>
        <p:txBody>
          <a:bodyPr anchor="ctr">
            <a:noAutofit/>
          </a:bodyPr>
          <a:lstStyle>
            <a:lvl1pPr>
              <a:defRPr sz="3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91" name="SmartArt Placeholder 88">
            <a:extLst>
              <a:ext uri="{FF2B5EF4-FFF2-40B4-BE49-F238E27FC236}">
                <a16:creationId xmlns:a16="http://schemas.microsoft.com/office/drawing/2014/main" id="{1A390AEF-F3EC-E17B-FC62-6D362C6E7EA6}"/>
              </a:ext>
            </a:extLst>
          </p:cNvPr>
          <p:cNvSpPr>
            <a:spLocks noGrp="1"/>
          </p:cNvSpPr>
          <p:nvPr>
            <p:ph type="dgm" sz="quarter" idx="33"/>
          </p:nvPr>
        </p:nvSpPr>
        <p:spPr>
          <a:xfrm>
            <a:off x="5499399" y="3883766"/>
            <a:ext cx="6109634" cy="131832"/>
          </a:xfrm>
          <a:solidFill>
            <a:schemeClr val="accent1"/>
          </a:solidFill>
        </p:spPr>
        <p:txBody>
          <a:bodyPr anchor="ctr">
            <a:noAutofit/>
          </a:bodyPr>
          <a:lstStyle>
            <a:lvl1pPr>
              <a:defRPr sz="3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92" name="SmartArt Placeholder 88">
            <a:extLst>
              <a:ext uri="{FF2B5EF4-FFF2-40B4-BE49-F238E27FC236}">
                <a16:creationId xmlns:a16="http://schemas.microsoft.com/office/drawing/2014/main" id="{4DE99715-2787-A9BC-F9AF-7654CE939227}"/>
              </a:ext>
            </a:extLst>
          </p:cNvPr>
          <p:cNvSpPr>
            <a:spLocks noGrp="1"/>
          </p:cNvSpPr>
          <p:nvPr>
            <p:ph type="dgm" sz="quarter" idx="34"/>
          </p:nvPr>
        </p:nvSpPr>
        <p:spPr>
          <a:xfrm>
            <a:off x="3967236" y="4689112"/>
            <a:ext cx="506684" cy="131832"/>
          </a:xfrm>
          <a:solidFill>
            <a:schemeClr val="accent1"/>
          </a:solidFill>
        </p:spPr>
        <p:txBody>
          <a:bodyPr anchor="ctr">
            <a:noAutofit/>
          </a:bodyPr>
          <a:lstStyle>
            <a:lvl1pPr>
              <a:defRPr sz="3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93" name="SmartArt Placeholder 88">
            <a:extLst>
              <a:ext uri="{FF2B5EF4-FFF2-40B4-BE49-F238E27FC236}">
                <a16:creationId xmlns:a16="http://schemas.microsoft.com/office/drawing/2014/main" id="{59EFA08D-284E-DD7E-DAA7-B2E2CCC7B7CC}"/>
              </a:ext>
            </a:extLst>
          </p:cNvPr>
          <p:cNvSpPr>
            <a:spLocks noGrp="1"/>
          </p:cNvSpPr>
          <p:nvPr>
            <p:ph type="dgm" sz="quarter" idx="35"/>
          </p:nvPr>
        </p:nvSpPr>
        <p:spPr>
          <a:xfrm>
            <a:off x="6525837" y="4715615"/>
            <a:ext cx="506684" cy="131832"/>
          </a:xfrm>
          <a:solidFill>
            <a:schemeClr val="accent1"/>
          </a:solidFill>
        </p:spPr>
        <p:txBody>
          <a:bodyPr anchor="ctr">
            <a:noAutofit/>
          </a:bodyPr>
          <a:lstStyle>
            <a:lvl1pPr>
              <a:defRPr sz="3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94" name="SmartArt Placeholder 88">
            <a:extLst>
              <a:ext uri="{FF2B5EF4-FFF2-40B4-BE49-F238E27FC236}">
                <a16:creationId xmlns:a16="http://schemas.microsoft.com/office/drawing/2014/main" id="{77BD8B84-C41B-7F16-1E4F-398B88992719}"/>
              </a:ext>
            </a:extLst>
          </p:cNvPr>
          <p:cNvSpPr>
            <a:spLocks noGrp="1"/>
          </p:cNvSpPr>
          <p:nvPr>
            <p:ph type="dgm" sz="quarter" idx="36"/>
          </p:nvPr>
        </p:nvSpPr>
        <p:spPr>
          <a:xfrm>
            <a:off x="8547951" y="4689112"/>
            <a:ext cx="506684" cy="131832"/>
          </a:xfrm>
          <a:solidFill>
            <a:schemeClr val="accent1"/>
          </a:solidFill>
        </p:spPr>
        <p:txBody>
          <a:bodyPr anchor="ctr">
            <a:noAutofit/>
          </a:bodyPr>
          <a:lstStyle>
            <a:lvl1pPr>
              <a:defRPr sz="3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08B161FC-0BA5-7667-D8F7-79DB4D234BCA}"/>
              </a:ext>
            </a:extLst>
          </p:cNvPr>
          <p:cNvSpPr txBox="1">
            <a:spLocks/>
          </p:cNvSpPr>
          <p:nvPr userDrawn="1"/>
        </p:nvSpPr>
        <p:spPr>
          <a:xfrm>
            <a:off x="318978" y="6245589"/>
            <a:ext cx="4740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424D590-43A1-49C6-AA05-1E22FFF5D9DE}" type="slidenum">
              <a:rPr lang="en-US" sz="900" smtClean="0"/>
              <a:pPr algn="l"/>
              <a:t>‹#›</a:t>
            </a:fld>
            <a:endParaRPr lang="en-US" sz="900" dirty="0"/>
          </a:p>
        </p:txBody>
      </p:sp>
      <p:pic>
        <p:nvPicPr>
          <p:cNvPr id="24" name="Picture 23" descr="A close-up of a logo&#10;&#10;Description automatically generated">
            <a:extLst>
              <a:ext uri="{FF2B5EF4-FFF2-40B4-BE49-F238E27FC236}">
                <a16:creationId xmlns:a16="http://schemas.microsoft.com/office/drawing/2014/main" id="{C3E45687-1FDB-0EA3-6567-16D081038E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41" y="6175009"/>
            <a:ext cx="1416718" cy="43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367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378963E-3AD8-B2D1-C227-8201E85DCCC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40414" y="1068755"/>
            <a:ext cx="558212" cy="558212"/>
            <a:chOff x="481758" y="4945384"/>
            <a:chExt cx="734471" cy="734471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F6EEC2A-DA0C-2468-95E9-AF392C7E7424}"/>
                </a:ext>
              </a:extLst>
            </p:cNvPr>
            <p:cNvSpPr/>
            <p:nvPr/>
          </p:nvSpPr>
          <p:spPr>
            <a:xfrm>
              <a:off x="481758" y="4945384"/>
              <a:ext cx="734471" cy="734471"/>
            </a:xfrm>
            <a:custGeom>
              <a:avLst/>
              <a:gdLst>
                <a:gd name="connsiteX0" fmla="*/ 1283599 w 1283598"/>
                <a:gd name="connsiteY0" fmla="*/ 641799 h 1283598"/>
                <a:gd name="connsiteX1" fmla="*/ 1252603 w 1283598"/>
                <a:gd name="connsiteY1" fmla="*/ 839525 h 1283598"/>
                <a:gd name="connsiteX2" fmla="*/ 641799 w 1283598"/>
                <a:gd name="connsiteY2" fmla="*/ 1283599 h 1283598"/>
                <a:gd name="connsiteX3" fmla="*/ 519179 w 1283598"/>
                <a:gd name="connsiteY3" fmla="*/ 1271848 h 1283598"/>
                <a:gd name="connsiteX4" fmla="*/ 4513 w 1283598"/>
                <a:gd name="connsiteY4" fmla="*/ 718267 h 1283598"/>
                <a:gd name="connsiteX5" fmla="*/ 0 w 1283598"/>
                <a:gd name="connsiteY5" fmla="*/ 641799 h 1283598"/>
                <a:gd name="connsiteX6" fmla="*/ 641799 w 1283598"/>
                <a:gd name="connsiteY6" fmla="*/ 0 h 1283598"/>
                <a:gd name="connsiteX7" fmla="*/ 1119338 w 1283598"/>
                <a:gd name="connsiteY7" fmla="*/ 212968 h 1283598"/>
                <a:gd name="connsiteX8" fmla="*/ 1283599 w 1283598"/>
                <a:gd name="connsiteY8" fmla="*/ 641799 h 1283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3598" h="1283598">
                  <a:moveTo>
                    <a:pt x="1283599" y="641799"/>
                  </a:moveTo>
                  <a:cubicBezTo>
                    <a:pt x="1283599" y="710773"/>
                    <a:pt x="1272699" y="777278"/>
                    <a:pt x="1252603" y="839525"/>
                  </a:cubicBezTo>
                  <a:cubicBezTo>
                    <a:pt x="1169238" y="1097198"/>
                    <a:pt x="927318" y="1283599"/>
                    <a:pt x="641799" y="1283599"/>
                  </a:cubicBezTo>
                  <a:cubicBezTo>
                    <a:pt x="599819" y="1283599"/>
                    <a:pt x="558860" y="1279596"/>
                    <a:pt x="519179" y="1271848"/>
                  </a:cubicBezTo>
                  <a:cubicBezTo>
                    <a:pt x="247881" y="1219393"/>
                    <a:pt x="37467" y="996036"/>
                    <a:pt x="4513" y="718267"/>
                  </a:cubicBezTo>
                  <a:cubicBezTo>
                    <a:pt x="1533" y="693232"/>
                    <a:pt x="0" y="667686"/>
                    <a:pt x="0" y="641799"/>
                  </a:cubicBezTo>
                  <a:cubicBezTo>
                    <a:pt x="0" y="287307"/>
                    <a:pt x="287307" y="0"/>
                    <a:pt x="641799" y="0"/>
                  </a:cubicBezTo>
                  <a:cubicBezTo>
                    <a:pt x="831435" y="0"/>
                    <a:pt x="1001827" y="82258"/>
                    <a:pt x="1119338" y="212968"/>
                  </a:cubicBezTo>
                  <a:cubicBezTo>
                    <a:pt x="1221437" y="326648"/>
                    <a:pt x="1283599" y="476943"/>
                    <a:pt x="1283599" y="641799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9B715FF-D4D0-9C4C-80CC-931CCF8C2F7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37141" y="5200767"/>
              <a:ext cx="223704" cy="223704"/>
              <a:chOff x="3816" y="2136"/>
              <a:chExt cx="48" cy="48"/>
            </a:xfrm>
          </p:grpSpPr>
          <p:sp>
            <p:nvSpPr>
              <p:cNvPr id="6" name="Line 5">
                <a:extLst>
                  <a:ext uri="{FF2B5EF4-FFF2-40B4-BE49-F238E27FC236}">
                    <a16:creationId xmlns:a16="http://schemas.microsoft.com/office/drawing/2014/main" id="{03FF14E0-099C-870C-4E71-1C31E3FEC4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6" y="2136"/>
                <a:ext cx="48" cy="48"/>
              </a:xfrm>
              <a:prstGeom prst="line">
                <a:avLst/>
              </a:prstGeom>
              <a:no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" name="Line 6">
                <a:extLst>
                  <a:ext uri="{FF2B5EF4-FFF2-40B4-BE49-F238E27FC236}">
                    <a16:creationId xmlns:a16="http://schemas.microsoft.com/office/drawing/2014/main" id="{F3E1C723-5BC0-3D4D-1A80-46C0E49A6A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16" y="2136"/>
                <a:ext cx="48" cy="48"/>
              </a:xfrm>
              <a:prstGeom prst="line">
                <a:avLst/>
              </a:prstGeom>
              <a:no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79E376D-3F6A-25C9-A806-383F174C51A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93373" y="1051698"/>
            <a:ext cx="558212" cy="558212"/>
            <a:chOff x="1962309" y="5002111"/>
            <a:chExt cx="734471" cy="734471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E7DC8C1-EF14-2272-EB7B-F483BE05A1EF}"/>
                </a:ext>
              </a:extLst>
            </p:cNvPr>
            <p:cNvSpPr/>
            <p:nvPr/>
          </p:nvSpPr>
          <p:spPr>
            <a:xfrm>
              <a:off x="1962309" y="5002111"/>
              <a:ext cx="734471" cy="734471"/>
            </a:xfrm>
            <a:custGeom>
              <a:avLst/>
              <a:gdLst>
                <a:gd name="connsiteX0" fmla="*/ 1283599 w 1283598"/>
                <a:gd name="connsiteY0" fmla="*/ 641799 h 1283598"/>
                <a:gd name="connsiteX1" fmla="*/ 1252603 w 1283598"/>
                <a:gd name="connsiteY1" fmla="*/ 839525 h 1283598"/>
                <a:gd name="connsiteX2" fmla="*/ 641799 w 1283598"/>
                <a:gd name="connsiteY2" fmla="*/ 1283599 h 1283598"/>
                <a:gd name="connsiteX3" fmla="*/ 519179 w 1283598"/>
                <a:gd name="connsiteY3" fmla="*/ 1271848 h 1283598"/>
                <a:gd name="connsiteX4" fmla="*/ 4513 w 1283598"/>
                <a:gd name="connsiteY4" fmla="*/ 718267 h 1283598"/>
                <a:gd name="connsiteX5" fmla="*/ 0 w 1283598"/>
                <a:gd name="connsiteY5" fmla="*/ 641799 h 1283598"/>
                <a:gd name="connsiteX6" fmla="*/ 641799 w 1283598"/>
                <a:gd name="connsiteY6" fmla="*/ 0 h 1283598"/>
                <a:gd name="connsiteX7" fmla="*/ 1119338 w 1283598"/>
                <a:gd name="connsiteY7" fmla="*/ 212968 h 1283598"/>
                <a:gd name="connsiteX8" fmla="*/ 1283599 w 1283598"/>
                <a:gd name="connsiteY8" fmla="*/ 641799 h 1283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3598" h="1283598">
                  <a:moveTo>
                    <a:pt x="1283599" y="641799"/>
                  </a:moveTo>
                  <a:cubicBezTo>
                    <a:pt x="1283599" y="710773"/>
                    <a:pt x="1272699" y="777278"/>
                    <a:pt x="1252603" y="839525"/>
                  </a:cubicBezTo>
                  <a:cubicBezTo>
                    <a:pt x="1169238" y="1097198"/>
                    <a:pt x="927318" y="1283599"/>
                    <a:pt x="641799" y="1283599"/>
                  </a:cubicBezTo>
                  <a:cubicBezTo>
                    <a:pt x="599819" y="1283599"/>
                    <a:pt x="558860" y="1279596"/>
                    <a:pt x="519179" y="1271848"/>
                  </a:cubicBezTo>
                  <a:cubicBezTo>
                    <a:pt x="247881" y="1219393"/>
                    <a:pt x="37467" y="996036"/>
                    <a:pt x="4513" y="718267"/>
                  </a:cubicBezTo>
                  <a:cubicBezTo>
                    <a:pt x="1533" y="693232"/>
                    <a:pt x="0" y="667686"/>
                    <a:pt x="0" y="641799"/>
                  </a:cubicBezTo>
                  <a:cubicBezTo>
                    <a:pt x="0" y="287307"/>
                    <a:pt x="287307" y="0"/>
                    <a:pt x="641799" y="0"/>
                  </a:cubicBezTo>
                  <a:cubicBezTo>
                    <a:pt x="831435" y="0"/>
                    <a:pt x="1001827" y="82258"/>
                    <a:pt x="1119338" y="212968"/>
                  </a:cubicBezTo>
                  <a:cubicBezTo>
                    <a:pt x="1221437" y="326648"/>
                    <a:pt x="1283599" y="476943"/>
                    <a:pt x="1283599" y="641799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096B3503-1A33-80DF-69CD-12946F008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108" y="5276544"/>
              <a:ext cx="290872" cy="185604"/>
            </a:xfrm>
            <a:custGeom>
              <a:avLst/>
              <a:gdLst>
                <a:gd name="T0" fmla="*/ 0 w 105"/>
                <a:gd name="T1" fmla="*/ 27 h 67"/>
                <a:gd name="T2" fmla="*/ 40 w 105"/>
                <a:gd name="T3" fmla="*/ 67 h 67"/>
                <a:gd name="T4" fmla="*/ 105 w 105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" h="67">
                  <a:moveTo>
                    <a:pt x="0" y="27"/>
                  </a:moveTo>
                  <a:lnTo>
                    <a:pt x="40" y="67"/>
                  </a:lnTo>
                  <a:lnTo>
                    <a:pt x="105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96313E5-5FA4-B58E-2737-3E4A7287E8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0763" y="2422525"/>
            <a:ext cx="3813175" cy="3367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3DF6F8CD-CC59-DBAD-2849-E9BEF317E0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65890" y="2422525"/>
            <a:ext cx="3813175" cy="3367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C4CCDCB-1F8F-7030-09C7-8595EA26B1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20763" y="1827213"/>
            <a:ext cx="3813175" cy="401637"/>
          </a:xfrm>
        </p:spPr>
        <p:txBody>
          <a:bodyPr>
            <a:noAutofit/>
          </a:bodyPr>
          <a:lstStyle>
            <a:lvl1pPr algn="ctr"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F7484C7-B95D-765B-1ECB-40F1514316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65890" y="1778794"/>
            <a:ext cx="3813175" cy="401637"/>
          </a:xfrm>
        </p:spPr>
        <p:txBody>
          <a:bodyPr>
            <a:noAutofit/>
          </a:bodyPr>
          <a:lstStyle>
            <a:lvl1pPr algn="ctr"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9FCF25B-2546-25F4-C5D5-73FC59EDEA28}"/>
              </a:ext>
            </a:extLst>
          </p:cNvPr>
          <p:cNvSpPr txBox="1">
            <a:spLocks/>
          </p:cNvSpPr>
          <p:nvPr userDrawn="1"/>
        </p:nvSpPr>
        <p:spPr>
          <a:xfrm>
            <a:off x="318978" y="6245589"/>
            <a:ext cx="4740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424D590-43A1-49C6-AA05-1E22FFF5D9DE}" type="slidenum">
              <a:rPr lang="en-US" sz="900" smtClean="0"/>
              <a:pPr algn="l"/>
              <a:t>‹#›</a:t>
            </a:fld>
            <a:endParaRPr lang="en-US" sz="900" dirty="0"/>
          </a:p>
        </p:txBody>
      </p:sp>
      <p:pic>
        <p:nvPicPr>
          <p:cNvPr id="11" name="Picture 10" descr="A close-up of a logo&#10;&#10;Description automatically generated">
            <a:extLst>
              <a:ext uri="{FF2B5EF4-FFF2-40B4-BE49-F238E27FC236}">
                <a16:creationId xmlns:a16="http://schemas.microsoft.com/office/drawing/2014/main" id="{AE376292-5DF1-1C27-6433-86CDA0FEA0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41" y="6175009"/>
            <a:ext cx="1416718" cy="43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206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port 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1CAC44C-02A5-1A79-5313-EC57B01B3275}"/>
              </a:ext>
            </a:extLst>
          </p:cNvPr>
          <p:cNvGrpSpPr/>
          <p:nvPr userDrawn="1"/>
        </p:nvGrpSpPr>
        <p:grpSpPr>
          <a:xfrm>
            <a:off x="9304019" y="1"/>
            <a:ext cx="2014901" cy="3829050"/>
            <a:chOff x="7289074" y="0"/>
            <a:chExt cx="1234394" cy="2349091"/>
          </a:xfrm>
        </p:grpSpPr>
        <p:sp>
          <p:nvSpPr>
            <p:cNvPr id="4" name="Arrow: Chevron 3">
              <a:extLst>
                <a:ext uri="{FF2B5EF4-FFF2-40B4-BE49-F238E27FC236}">
                  <a16:creationId xmlns:a16="http://schemas.microsoft.com/office/drawing/2014/main" id="{7A29E5B7-90A5-D25E-19FD-12A818348EB6}"/>
                </a:ext>
              </a:extLst>
            </p:cNvPr>
            <p:cNvSpPr/>
            <p:nvPr userDrawn="1"/>
          </p:nvSpPr>
          <p:spPr>
            <a:xfrm rot="16200000">
              <a:off x="7215051" y="1040674"/>
              <a:ext cx="1382440" cy="1234394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DADB1D4-0B3C-3A83-E06F-E7C057E39DD4}"/>
                </a:ext>
              </a:extLst>
            </p:cNvPr>
            <p:cNvSpPr/>
            <p:nvPr userDrawn="1"/>
          </p:nvSpPr>
          <p:spPr>
            <a:xfrm>
              <a:off x="7289074" y="0"/>
              <a:ext cx="1234394" cy="16807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128AE93-7C8A-2BE4-6719-0D14D90B46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86504" y="486591"/>
            <a:ext cx="1490799" cy="4002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1ECD53-2CE8-7F6D-60AE-07E928E3E217}"/>
              </a:ext>
            </a:extLst>
          </p:cNvPr>
          <p:cNvSpPr txBox="1"/>
          <p:nvPr userDrawn="1"/>
        </p:nvSpPr>
        <p:spPr>
          <a:xfrm>
            <a:off x="9461666" y="1361803"/>
            <a:ext cx="17411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State Auditor of Georgia</a:t>
            </a:r>
          </a:p>
          <a:p>
            <a:r>
              <a:rPr lang="en-US" sz="1100">
                <a:solidFill>
                  <a:schemeClr val="bg1"/>
                </a:solidFill>
              </a:rPr>
              <a:t>Greg Griffin, CPA</a:t>
            </a:r>
          </a:p>
          <a:p>
            <a:endParaRPr lang="en-US" sz="1100">
              <a:solidFill>
                <a:schemeClr val="bg1"/>
              </a:solidFill>
            </a:endParaRPr>
          </a:p>
          <a:p>
            <a:r>
              <a:rPr lang="en-US" sz="1100" b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Deputy State Auditor</a:t>
            </a:r>
          </a:p>
          <a:p>
            <a:r>
              <a:rPr lang="en-US" sz="1100">
                <a:solidFill>
                  <a:schemeClr val="bg1"/>
                </a:solidFill>
                <a:latin typeface="+mn-lt"/>
              </a:rPr>
              <a:t>Kristina Turner, </a:t>
            </a:r>
            <a:r>
              <a:rPr lang="en-US" sz="1100" b="0" i="0">
                <a:solidFill>
                  <a:schemeClr val="bg1"/>
                </a:solidFill>
                <a:effectLst/>
                <a:latin typeface="+mn-lt"/>
              </a:rPr>
              <a:t>CPA, CISA, MMIS</a:t>
            </a:r>
            <a:endParaRPr lang="en-US" sz="11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D5F9C2-7F7F-7CEF-B913-3AC51518E85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94593" y="1575655"/>
            <a:ext cx="4372303" cy="1777145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B1A53E-5EEE-EE2F-4614-99147B8C7E4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94593" y="3352799"/>
            <a:ext cx="4372303" cy="2711669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C9CC94-EA80-96E0-9D21-53212EDF83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9700" y="1778000"/>
            <a:ext cx="3944938" cy="12954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23A0058-0CE0-96DF-6792-3CC7514280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9700" y="3505201"/>
            <a:ext cx="3944938" cy="32385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 i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DB78E1D-E27A-7051-C279-5FDDE856AB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9700" y="3829050"/>
            <a:ext cx="3944938" cy="145256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6666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53F3B-605F-7F2E-C466-29C31BC1E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6B5B39E-16E5-8CB5-A76D-838E5EF5E420}"/>
              </a:ext>
            </a:extLst>
          </p:cNvPr>
          <p:cNvSpPr txBox="1">
            <a:spLocks/>
          </p:cNvSpPr>
          <p:nvPr userDrawn="1"/>
        </p:nvSpPr>
        <p:spPr>
          <a:xfrm>
            <a:off x="318978" y="6245589"/>
            <a:ext cx="4740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424D590-43A1-49C6-AA05-1E22FFF5D9DE}" type="slidenum">
              <a:rPr lang="en-US" sz="900" smtClean="0"/>
              <a:pPr algn="l"/>
              <a:t>‹#›</a:t>
            </a:fld>
            <a:r>
              <a:rPr lang="en-US" sz="900"/>
              <a:t> | Georgia Department of Audits &amp; Accounts</a:t>
            </a:r>
          </a:p>
        </p:txBody>
      </p:sp>
    </p:spTree>
    <p:extLst>
      <p:ext uri="{BB962C8B-B14F-4D97-AF65-F5344CB8AC3E}">
        <p14:creationId xmlns:p14="http://schemas.microsoft.com/office/powerpoint/2010/main" val="633946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with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53F3B-605F-7F2E-C466-29C31BC1E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7828954-A2C9-39CE-FE42-3BD71C345975}"/>
              </a:ext>
            </a:extLst>
          </p:cNvPr>
          <p:cNvSpPr txBox="1">
            <a:spLocks/>
          </p:cNvSpPr>
          <p:nvPr userDrawn="1"/>
        </p:nvSpPr>
        <p:spPr>
          <a:xfrm>
            <a:off x="318978" y="6245589"/>
            <a:ext cx="4740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424D590-43A1-49C6-AA05-1E22FFF5D9DE}" type="slidenum">
              <a:rPr lang="en-US" sz="900" smtClean="0"/>
              <a:pPr algn="l"/>
              <a:t>‹#›</a:t>
            </a:fld>
            <a:endParaRPr lang="en-US" sz="900"/>
          </a:p>
        </p:txBody>
      </p:sp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B6612C84-D09F-7840-8827-71DBE6E360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41" y="6175009"/>
            <a:ext cx="1416718" cy="43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030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Section Title Slide with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EF6AD38-C831-BCC7-F67D-DD074CB4C2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290776"/>
            <a:ext cx="9144000" cy="1828799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56D081-0D28-61CC-B96F-EF21B25D6E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9029" y="1621465"/>
            <a:ext cx="4573943" cy="122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2004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Section Title Slide footer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EF6AD38-C831-BCC7-F67D-DD074CB4C2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section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58411A7-B6B1-B78D-E7FA-DB78F4C72E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section subtitle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1CC2691-EB1D-09C3-BF02-20122AB0C1BD}"/>
              </a:ext>
            </a:extLst>
          </p:cNvPr>
          <p:cNvSpPr txBox="1">
            <a:spLocks/>
          </p:cNvSpPr>
          <p:nvPr userDrawn="1"/>
        </p:nvSpPr>
        <p:spPr>
          <a:xfrm>
            <a:off x="318978" y="6245589"/>
            <a:ext cx="4740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424D590-43A1-49C6-AA05-1E22FFF5D9DE}" type="slidenum">
              <a:rPr lang="en-US" sz="900" smtClean="0"/>
              <a:pPr algn="l"/>
              <a:t>‹#›</a:t>
            </a:fld>
            <a:endParaRPr lang="en-US" sz="9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CEAE91-8985-66EC-1776-9F82B6C20D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43489" y="6175009"/>
            <a:ext cx="1249021" cy="43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45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 Section Title Slide 1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E7A2A-F063-AA29-275B-863CB5DC55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35380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E1AC0B-A6F9-411D-FE31-B894547B2C6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146487"/>
            <a:ext cx="10515600" cy="164773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section subtitle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DD8333B-8B61-8F88-3750-2008E57B54A9}"/>
              </a:ext>
            </a:extLst>
          </p:cNvPr>
          <p:cNvSpPr txBox="1">
            <a:spLocks/>
          </p:cNvSpPr>
          <p:nvPr userDrawn="1"/>
        </p:nvSpPr>
        <p:spPr>
          <a:xfrm>
            <a:off x="318978" y="6245589"/>
            <a:ext cx="4740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424D590-43A1-49C6-AA05-1E22FFF5D9DE}" type="slidenum">
              <a:rPr lang="en-US" sz="900" smtClean="0"/>
              <a:pPr algn="l"/>
              <a:t>‹#›</a:t>
            </a:fld>
            <a:endParaRPr lang="en-US" sz="900"/>
          </a:p>
        </p:txBody>
      </p:sp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67D02B98-416A-4144-847B-77A7FAF05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41" y="6175009"/>
            <a:ext cx="1416718" cy="43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73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24EA7-4214-1A7A-2350-519DB4AA8E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244DF-FFF9-004D-E59D-0D5FCD30392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852161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6644783-9C4A-6354-EDCE-43F156C2D462}"/>
              </a:ext>
            </a:extLst>
          </p:cNvPr>
          <p:cNvSpPr txBox="1">
            <a:spLocks/>
          </p:cNvSpPr>
          <p:nvPr userDrawn="1"/>
        </p:nvSpPr>
        <p:spPr>
          <a:xfrm>
            <a:off x="318978" y="6245589"/>
            <a:ext cx="4740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424D590-43A1-49C6-AA05-1E22FFF5D9DE}" type="slidenum">
              <a:rPr lang="en-US" sz="900" smtClean="0"/>
              <a:pPr algn="l"/>
              <a:t>‹#›</a:t>
            </a:fld>
            <a:endParaRPr lang="en-US" sz="900"/>
          </a:p>
        </p:txBody>
      </p:sp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B1C06F45-FA58-2070-11D4-570E90338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41" y="6175009"/>
            <a:ext cx="1416718" cy="43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2179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Chart &amp;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C17D7-214A-53F3-545C-E9BD813DB4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519FEEC-6B35-D78F-2D29-7B480998C025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246567407"/>
              </p:ext>
            </p:extLst>
          </p:nvPr>
        </p:nvGraphicFramePr>
        <p:xfrm>
          <a:off x="7038050" y="1817405"/>
          <a:ext cx="4657459" cy="3966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A3916024-ACC9-2C11-A483-2B67624B98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25624"/>
            <a:ext cx="5588000" cy="4278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3E83EA8A-D33F-F9F0-E25D-A6734340D025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6574971" y="1817688"/>
            <a:ext cx="5120142" cy="428625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5D06BC2-581C-036E-A692-94B5C12E341F}"/>
              </a:ext>
            </a:extLst>
          </p:cNvPr>
          <p:cNvSpPr txBox="1">
            <a:spLocks/>
          </p:cNvSpPr>
          <p:nvPr userDrawn="1"/>
        </p:nvSpPr>
        <p:spPr>
          <a:xfrm>
            <a:off x="318978" y="6245589"/>
            <a:ext cx="4740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424D590-43A1-49C6-AA05-1E22FFF5D9DE}" type="slidenum">
              <a:rPr lang="en-US" sz="900" smtClean="0"/>
              <a:pPr algn="l"/>
              <a:t>‹#›</a:t>
            </a:fld>
            <a:endParaRPr lang="en-US" sz="900"/>
          </a:p>
        </p:txBody>
      </p:sp>
      <p:pic>
        <p:nvPicPr>
          <p:cNvPr id="15" name="Picture 14" descr="A close-up of a logo&#10;&#10;Description automatically generated">
            <a:extLst>
              <a:ext uri="{FF2B5EF4-FFF2-40B4-BE49-F238E27FC236}">
                <a16:creationId xmlns:a16="http://schemas.microsoft.com/office/drawing/2014/main" id="{3EDA3FB9-CBDE-51D3-0544-01AA6277AD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41" y="6175009"/>
            <a:ext cx="1416718" cy="43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3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with graphic &amp;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24EA7-4214-1A7A-2350-519DB4AA8E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244DF-FFF9-004D-E59D-0D5FCD30392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5257800" cy="3852161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C18FDB-DB01-CC17-3372-5C43FAB0DB2E}"/>
              </a:ext>
            </a:extLst>
          </p:cNvPr>
          <p:cNvSpPr/>
          <p:nvPr userDrawn="1"/>
        </p:nvSpPr>
        <p:spPr>
          <a:xfrm>
            <a:off x="6216073" y="976476"/>
            <a:ext cx="5479435" cy="4701310"/>
          </a:xfrm>
          <a:prstGeom prst="rect">
            <a:avLst/>
          </a:prstGeom>
          <a:blipFill>
            <a:blip r:embed="rId2">
              <a:alphaModFix amt="46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6E6D4B8-BF68-7696-0519-E0C4274A9BD1}"/>
              </a:ext>
            </a:extLst>
          </p:cNvPr>
          <p:cNvSpPr txBox="1">
            <a:spLocks/>
          </p:cNvSpPr>
          <p:nvPr userDrawn="1"/>
        </p:nvSpPr>
        <p:spPr>
          <a:xfrm>
            <a:off x="318978" y="6245589"/>
            <a:ext cx="4740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424D590-43A1-49C6-AA05-1E22FFF5D9DE}" type="slidenum">
              <a:rPr lang="en-US" sz="900" smtClean="0"/>
              <a:pPr algn="l"/>
              <a:t>‹#›</a:t>
            </a:fld>
            <a:endParaRPr lang="en-US" sz="900"/>
          </a:p>
        </p:txBody>
      </p:sp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9CC1A381-B45A-6985-EDC5-6E60E73C9F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41" y="6175009"/>
            <a:ext cx="1416718" cy="43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078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6A7ADC-2F5C-AF7C-6875-5BDD59E6E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101CBA-B551-95C8-F4A0-35ED97551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55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4" r:id="rId2"/>
    <p:sldLayoutId id="2147483683" r:id="rId3"/>
    <p:sldLayoutId id="2147483655" r:id="rId4"/>
    <p:sldLayoutId id="2147483674" r:id="rId5"/>
    <p:sldLayoutId id="2147483675" r:id="rId6"/>
    <p:sldLayoutId id="2147483678" r:id="rId7"/>
    <p:sldLayoutId id="2147483666" r:id="rId8"/>
    <p:sldLayoutId id="2147483679" r:id="rId9"/>
    <p:sldLayoutId id="2147483682" r:id="rId10"/>
    <p:sldLayoutId id="2147483684" r:id="rId11"/>
    <p:sldLayoutId id="2147483685" r:id="rId12"/>
    <p:sldLayoutId id="2147483715" r:id="rId13"/>
    <p:sldLayoutId id="2147483724" r:id="rId14"/>
    <p:sldLayoutId id="2147483723" r:id="rId15"/>
    <p:sldLayoutId id="2147483722" r:id="rId16"/>
    <p:sldLayoutId id="2147483716" r:id="rId17"/>
    <p:sldLayoutId id="2147483717" r:id="rId18"/>
    <p:sldLayoutId id="2147483725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moodyen@audits.ga.gov" TargetMode="External"/><Relationship Id="rId2" Type="http://schemas.openxmlformats.org/officeDocument/2006/relationships/hyperlink" Target="mailto:neubertj@audits.ga.gov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00940D-D543-9682-8ED8-9FBD905962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DOAA’s Local Government Compliance Dashboard – Reporting Requirements, Eligibility for State Funds, and Compliance Status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203EEB-644B-647E-9F36-299C9BA495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Georgia Mountains Regional Commission Council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9BB4E-6B8F-8D87-0F1D-0FC6A78930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Presented by Department of Audits and Accounts on January 29, 2026</a:t>
            </a:r>
          </a:p>
          <a:p>
            <a:r>
              <a:rPr lang="en-US" dirty="0"/>
              <a:t>Jackie Neubert, Deputy Director </a:t>
            </a:r>
          </a:p>
          <a:p>
            <a:r>
              <a:rPr lang="en-US" dirty="0"/>
              <a:t>Professional Standards &amp; Practices</a:t>
            </a:r>
          </a:p>
          <a:p>
            <a:r>
              <a:rPr lang="en-US" dirty="0"/>
              <a:t>Nonprofit and Local Government Section </a:t>
            </a:r>
          </a:p>
        </p:txBody>
      </p:sp>
    </p:spTree>
    <p:extLst>
      <p:ext uri="{BB962C8B-B14F-4D97-AF65-F5344CB8AC3E}">
        <p14:creationId xmlns:p14="http://schemas.microsoft.com/office/powerpoint/2010/main" val="3713460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C0EA5-26B9-84A5-2047-F8A4C0A2E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Eligibility for State Funds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6CCDA-9DFE-A507-E9DE-994332EAD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5305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Three sections of the immigration reporting law have penalties specific to Cities and Counties that could prevent them from obtaining state funds and grants.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Contractor Reporting (O.C.G.A.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§13-10-91) – can lose Qualified Local Government (QLG) Status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Sanctuary Policies (O.C.G.A. §36-80-23) – withholding of state funding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Public Benefits (O.C.G.A. §50-36-1) – loss of DCA grants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983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FEA24-CEF1-6255-0C9F-368C11C87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III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958E34-FF72-7FDA-5087-802DDD57F4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Process of Submissions to DOAA</a:t>
            </a:r>
          </a:p>
        </p:txBody>
      </p:sp>
    </p:spTree>
    <p:extLst>
      <p:ext uri="{BB962C8B-B14F-4D97-AF65-F5344CB8AC3E}">
        <p14:creationId xmlns:p14="http://schemas.microsoft.com/office/powerpoint/2010/main" val="2583731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0E669-25BD-D767-AAD0-48E059E2F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Submissions Process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BB046-56D0-B46A-6FB3-9BAC1FC07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Electronic submissions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Extension requests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Issues that may affect compliance</a:t>
            </a:r>
          </a:p>
        </p:txBody>
      </p:sp>
    </p:spTree>
    <p:extLst>
      <p:ext uri="{BB962C8B-B14F-4D97-AF65-F5344CB8AC3E}">
        <p14:creationId xmlns:p14="http://schemas.microsoft.com/office/powerpoint/2010/main" val="433626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E6554-4847-1F1F-79FB-95BE61EA5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of Reports to DOAA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D572DBE-D192-C7BB-B9F7-BE9C5B65BD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3350361"/>
              </p:ext>
            </p:extLst>
          </p:nvPr>
        </p:nvGraphicFramePr>
        <p:xfrm>
          <a:off x="838200" y="1825625"/>
          <a:ext cx="10515600" cy="3852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1309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8EEF7-8E82-0B38-F34E-085BBA724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Reminders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DA6B6E0-5D01-A3B9-9562-DC3822BBC7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5165840"/>
              </p:ext>
            </p:extLst>
          </p:nvPr>
        </p:nvGraphicFramePr>
        <p:xfrm>
          <a:off x="838200" y="1825625"/>
          <a:ext cx="10515600" cy="3852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4061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DB51B-86D9-C318-1980-C5666BFA0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 Requests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27FEF-223A-2656-E0E5-37051DFB9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DOAA authorized to grant a </a:t>
            </a:r>
            <a:r>
              <a:rPr lang="en-US" b="1" dirty="0"/>
              <a:t>one-time extension of up to 180 days </a:t>
            </a:r>
            <a:r>
              <a:rPr lang="en-US" dirty="0"/>
              <a:t>beyond the original due date for eligible governments.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However, DOAA’s authority to grant extensions is limited to no more than two consecutive fiscal years.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Eligibility for extensions is based on a review of the number of consecutive extensions </a:t>
            </a:r>
            <a:r>
              <a:rPr lang="en-US" b="1" dirty="0"/>
              <a:t>granted</a:t>
            </a:r>
            <a:r>
              <a:rPr lang="en-US" dirty="0"/>
              <a:t> in the prior two fiscal years.</a:t>
            </a:r>
          </a:p>
        </p:txBody>
      </p:sp>
    </p:spTree>
    <p:extLst>
      <p:ext uri="{BB962C8B-B14F-4D97-AF65-F5344CB8AC3E}">
        <p14:creationId xmlns:p14="http://schemas.microsoft.com/office/powerpoint/2010/main" val="2948947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D8E6-2237-F82F-A91A-FD4A3AF5C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 Requests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2AD79CE-8A98-F5A7-5B2B-369697316E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8168241"/>
              </p:ext>
            </p:extLst>
          </p:nvPr>
        </p:nvGraphicFramePr>
        <p:xfrm>
          <a:off x="838200" y="1825625"/>
          <a:ext cx="10515600" cy="3852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2703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A7826-9B1B-74DC-7B75-DEBE4CD4E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 Requests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BAB66-D142-733A-CAB9-7AA3CA77C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1"/>
            <a:ext cx="10515600" cy="4395354"/>
          </a:xfrm>
        </p:spPr>
        <p:txBody>
          <a:bodyPr>
            <a:normAutofit fontScale="92500" lnSpcReduction="1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DOAA’s authority to grant extensions limited to no more than </a:t>
            </a:r>
            <a:r>
              <a:rPr lang="en-US" b="1" dirty="0"/>
              <a:t>two consecutive fiscal years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“</a:t>
            </a:r>
            <a:r>
              <a:rPr lang="en-US" b="1" dirty="0"/>
              <a:t>Local government officials</a:t>
            </a:r>
            <a:r>
              <a:rPr lang="en-US" dirty="0"/>
              <a:t>” refers to authorized local government officials, such as the city or county clerk, manager/administrator, finance director, etc.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Must include a </a:t>
            </a:r>
            <a:r>
              <a:rPr lang="en-US" b="1" dirty="0"/>
              <a:t>specific reason </a:t>
            </a:r>
            <a:r>
              <a:rPr lang="en-US" dirty="0"/>
              <a:t>for the delay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Submission of </a:t>
            </a:r>
            <a:r>
              <a:rPr lang="en-US" b="1" dirty="0"/>
              <a:t>written requests: </a:t>
            </a:r>
            <a:r>
              <a:rPr lang="en-US" dirty="0"/>
              <a:t>email to locgov@audits.ga.gov or upload the requests to the submission portal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320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7DA31-C554-1763-8968-0ABC7E75C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Affecting Compliance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6B654-E23C-774C-89C7-86BE24647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42666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/>
              <a:t>Audit firm does not hold a valid Georgia firm license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/>
              <a:t>Draft versions of audited financial statements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/>
              <a:t>Government Auditing Standards report not submitted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/>
              <a:t>Modified auditor’s opinions (other than modified for qualifications)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/>
              <a:t>Incorrect major fund presentation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/>
              <a:t>Repeated issues with presentation or disclosures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275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01014-201C-FAE4-CCD1-B61DE1A0E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GAAP Financial Statements Required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1E731-439E-B492-4516-22D384811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0501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Annual financial statements required to be prepared in conformity with generally accepted accounting principles (GAAP)</a:t>
            </a:r>
          </a:p>
          <a:p>
            <a:r>
              <a:rPr lang="en-US" dirty="0"/>
              <a:t>If audit opinion is modified: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b="1" dirty="0"/>
              <a:t>Opinion contains qualifications</a:t>
            </a:r>
            <a:r>
              <a:rPr lang="en-US" dirty="0"/>
              <a:t> - </a:t>
            </a:r>
            <a:r>
              <a:rPr lang="en-US" b="1" dirty="0"/>
              <a:t>requirement is met </a:t>
            </a:r>
            <a:r>
              <a:rPr lang="en-US" dirty="0"/>
              <a:t>(overall financial statements are materially in compliance with GAAP)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b="1" dirty="0"/>
              <a:t>Disclaimers of opinion </a:t>
            </a:r>
            <a:r>
              <a:rPr lang="en-US" dirty="0"/>
              <a:t>– </a:t>
            </a:r>
            <a:r>
              <a:rPr lang="en-US" b="1" dirty="0"/>
              <a:t>considered out of compliance </a:t>
            </a:r>
            <a:r>
              <a:rPr lang="en-US" dirty="0"/>
              <a:t>(conformity with GAAP cannot be verified)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b="1" dirty="0"/>
              <a:t>Adverse opinion </a:t>
            </a:r>
            <a:r>
              <a:rPr lang="en-US" dirty="0"/>
              <a:t>– </a:t>
            </a:r>
            <a:r>
              <a:rPr lang="en-US" b="1" dirty="0"/>
              <a:t>considered out of compliance </a:t>
            </a:r>
            <a:r>
              <a:rPr lang="en-US" dirty="0"/>
              <a:t>(financial statements are not in compliance with GAAP)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711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9A2FE-5F75-78CB-2A79-829BF4CC5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5F4EF-AC31-B7D4-F519-197BD4BC7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/>
              <a:t>Be aware of enhanced features of the Department of Audits and Accounts’ (DOAA) Local Government Compliance Dashboard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/>
              <a:t>Be aware of examples of common reporting issues that may affect eligibility for state grant funds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/>
              <a:t>Understand the consequences of a status of noncompliance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/>
              <a:t>Be aware of the status of commission member governments</a:t>
            </a:r>
          </a:p>
        </p:txBody>
      </p:sp>
    </p:spTree>
    <p:extLst>
      <p:ext uri="{BB962C8B-B14F-4D97-AF65-F5344CB8AC3E}">
        <p14:creationId xmlns:p14="http://schemas.microsoft.com/office/powerpoint/2010/main" val="1166887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05D35-66EC-50C4-5155-CFA67B6BC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IV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D515D3-D300-1A07-EF45-4767CE5297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DOAA’s Local Government Compliance Dashboard</a:t>
            </a:r>
          </a:p>
        </p:txBody>
      </p:sp>
    </p:spTree>
    <p:extLst>
      <p:ext uri="{BB962C8B-B14F-4D97-AF65-F5344CB8AC3E}">
        <p14:creationId xmlns:p14="http://schemas.microsoft.com/office/powerpoint/2010/main" val="1107581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31EA5-67F9-BF1C-FC55-FBEA94104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Local Government Compliance Dashboard</a:t>
            </a:r>
          </a:p>
        </p:txBody>
      </p:sp>
      <p:pic>
        <p:nvPicPr>
          <p:cNvPr id="6" name="Picture 5" descr="Graphical user interface&#10;&#10;AI-generated content may be incorrect.">
            <a:extLst>
              <a:ext uri="{FF2B5EF4-FFF2-40B4-BE49-F238E27FC236}">
                <a16:creationId xmlns:a16="http://schemas.microsoft.com/office/drawing/2014/main" id="{8FD60243-D9CF-92B5-23F0-85A320B29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683171"/>
            <a:ext cx="6172200" cy="5391807"/>
          </a:xfrm>
          <a:prstGeom prst="rect">
            <a:avLst/>
          </a:prstGeom>
          <a:noFill/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780B875-AADD-3501-0A0C-6750C426C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017578"/>
          </a:xfrm>
        </p:spPr>
        <p:txBody>
          <a:bodyPr/>
          <a:lstStyle/>
          <a:p>
            <a:r>
              <a:rPr lang="en-US" dirty="0"/>
              <a:t>Key Features: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/>
              <a:t>Transparency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/>
              <a:t>Public Access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/>
              <a:t>Efficiency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848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&#10;&#10;AI-generated content may be incorrect.">
            <a:extLst>
              <a:ext uri="{FF2B5EF4-FFF2-40B4-BE49-F238E27FC236}">
                <a16:creationId xmlns:a16="http://schemas.microsoft.com/office/drawing/2014/main" id="{C87358B2-B79A-03B4-E82E-43B9B993DA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90" y="68263"/>
            <a:ext cx="10832019" cy="6038850"/>
          </a:xfrm>
          <a:noFill/>
        </p:spPr>
      </p:pic>
    </p:spTree>
    <p:extLst>
      <p:ext uri="{BB962C8B-B14F-4D97-AF65-F5344CB8AC3E}">
        <p14:creationId xmlns:p14="http://schemas.microsoft.com/office/powerpoint/2010/main" val="1304263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able&#10;&#10;AI-generated content may be incorrect.">
            <a:extLst>
              <a:ext uri="{FF2B5EF4-FFF2-40B4-BE49-F238E27FC236}">
                <a16:creationId xmlns:a16="http://schemas.microsoft.com/office/drawing/2014/main" id="{1258D32D-562C-0080-B921-2ADC43B98D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28" y="68263"/>
            <a:ext cx="10641144" cy="6027738"/>
          </a:xfrm>
          <a:noFill/>
        </p:spPr>
      </p:pic>
    </p:spTree>
    <p:extLst>
      <p:ext uri="{BB962C8B-B14F-4D97-AF65-F5344CB8AC3E}">
        <p14:creationId xmlns:p14="http://schemas.microsoft.com/office/powerpoint/2010/main" val="1193251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able&#10;&#10;AI-generated content may be incorrect.">
            <a:extLst>
              <a:ext uri="{FF2B5EF4-FFF2-40B4-BE49-F238E27FC236}">
                <a16:creationId xmlns:a16="http://schemas.microsoft.com/office/drawing/2014/main" id="{BD4FC514-431C-BCB9-66A4-CB42E58919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35" y="68263"/>
            <a:ext cx="10735730" cy="6038850"/>
          </a:xfrm>
          <a:noFill/>
        </p:spPr>
      </p:pic>
    </p:spTree>
    <p:extLst>
      <p:ext uri="{BB962C8B-B14F-4D97-AF65-F5344CB8AC3E}">
        <p14:creationId xmlns:p14="http://schemas.microsoft.com/office/powerpoint/2010/main" val="17022173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&#10;&#10;AI-generated content may be incorrect.">
            <a:extLst>
              <a:ext uri="{FF2B5EF4-FFF2-40B4-BE49-F238E27FC236}">
                <a16:creationId xmlns:a16="http://schemas.microsoft.com/office/drawing/2014/main" id="{55411AA6-1D35-A610-D4E2-7A155ACE7E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65" y="68263"/>
            <a:ext cx="10594470" cy="6038850"/>
          </a:xfrm>
          <a:noFill/>
        </p:spPr>
      </p:pic>
    </p:spTree>
    <p:extLst>
      <p:ext uri="{BB962C8B-B14F-4D97-AF65-F5344CB8AC3E}">
        <p14:creationId xmlns:p14="http://schemas.microsoft.com/office/powerpoint/2010/main" val="16468296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application&#10;&#10;AI-generated content may be incorrect.">
            <a:extLst>
              <a:ext uri="{FF2B5EF4-FFF2-40B4-BE49-F238E27FC236}">
                <a16:creationId xmlns:a16="http://schemas.microsoft.com/office/drawing/2014/main" id="{1CBA63B7-FB99-A70D-90A7-1C346BF7BB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60" y="68263"/>
            <a:ext cx="10456879" cy="6038850"/>
          </a:xfrm>
          <a:noFill/>
        </p:spPr>
      </p:pic>
    </p:spTree>
    <p:extLst>
      <p:ext uri="{BB962C8B-B14F-4D97-AF65-F5344CB8AC3E}">
        <p14:creationId xmlns:p14="http://schemas.microsoft.com/office/powerpoint/2010/main" val="19884441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FEEED-5D77-E89B-E33D-B15C17D2E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Noncompliance and Reporting Issues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00A0B-F11E-4EB5-FF33-C200F53BC7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Reporting Issues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9FCA3-2D5D-EFFB-BCFC-14AD84367EE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Report Not Received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Report Not Accepted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Uncorrected Report Deficiencies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Defined Benefit Plan Reporting Deficiencies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DCEA30-4F0B-4FA2-33E4-3E92664C07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Reasons for Noncompliance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6A931B-ED77-0271-1E48-936D4E1BDF1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Not submitted at statutory or extended due date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Not accepted-draft version, no valid CPA firm license, modified opinions – disclaimer or adverse, etc.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Uncorrected report deficiencies – based on desk reviews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6718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EB683C0E-5532-F1F5-FFA5-A9BF038F73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60" y="68263"/>
            <a:ext cx="10456879" cy="6038850"/>
          </a:xfrm>
          <a:noFill/>
        </p:spPr>
      </p:pic>
    </p:spTree>
    <p:extLst>
      <p:ext uri="{BB962C8B-B14F-4D97-AF65-F5344CB8AC3E}">
        <p14:creationId xmlns:p14="http://schemas.microsoft.com/office/powerpoint/2010/main" val="2092376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&#10;&#10;AI-generated content may be incorrect.">
            <a:extLst>
              <a:ext uri="{FF2B5EF4-FFF2-40B4-BE49-F238E27FC236}">
                <a16:creationId xmlns:a16="http://schemas.microsoft.com/office/drawing/2014/main" id="{B3AA46A1-B672-A1EB-ADF7-CED00E6255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27" y="68263"/>
            <a:ext cx="10502346" cy="6038850"/>
          </a:xfrm>
          <a:noFill/>
        </p:spPr>
      </p:pic>
    </p:spTree>
    <p:extLst>
      <p:ext uri="{BB962C8B-B14F-4D97-AF65-F5344CB8AC3E}">
        <p14:creationId xmlns:p14="http://schemas.microsoft.com/office/powerpoint/2010/main" val="1755625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BD96C-2D0E-E891-1319-1565B5325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I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0038D5-E028-1F90-0D8D-2D322F7C89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Georgia Mountains Regional Commission </a:t>
            </a:r>
          </a:p>
        </p:txBody>
      </p:sp>
    </p:spTree>
    <p:extLst>
      <p:ext uri="{BB962C8B-B14F-4D97-AF65-F5344CB8AC3E}">
        <p14:creationId xmlns:p14="http://schemas.microsoft.com/office/powerpoint/2010/main" val="8792151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, website&#10;&#10;AI-generated content may be incorrect.">
            <a:extLst>
              <a:ext uri="{FF2B5EF4-FFF2-40B4-BE49-F238E27FC236}">
                <a16:creationId xmlns:a16="http://schemas.microsoft.com/office/drawing/2014/main" id="{8DDA68F1-03DA-FCBB-4754-F9AF15294E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84" y="68263"/>
            <a:ext cx="10688231" cy="6038850"/>
          </a:xfrm>
          <a:noFill/>
        </p:spPr>
      </p:pic>
    </p:spTree>
    <p:extLst>
      <p:ext uri="{BB962C8B-B14F-4D97-AF65-F5344CB8AC3E}">
        <p14:creationId xmlns:p14="http://schemas.microsoft.com/office/powerpoint/2010/main" val="42008699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45FBB-93FA-2191-120B-A9FD53332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1BA2B-6832-5310-6AC2-37B968CC5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Contact us:</a:t>
            </a:r>
          </a:p>
          <a:p>
            <a:endParaRPr lang="en-US" dirty="0"/>
          </a:p>
          <a:p>
            <a:r>
              <a:rPr lang="en-US" dirty="0"/>
              <a:t>Jackie Neubert </a:t>
            </a:r>
            <a:r>
              <a:rPr lang="en-US" dirty="0">
                <a:hlinkClick r:id="rId2"/>
              </a:rPr>
              <a:t>neubertj@audits.ga.gov</a:t>
            </a:r>
            <a:endParaRPr lang="en-US" dirty="0"/>
          </a:p>
          <a:p>
            <a:endParaRPr lang="en-US" dirty="0"/>
          </a:p>
          <a:p>
            <a:r>
              <a:rPr lang="en-US" dirty="0"/>
              <a:t>Eric Moody </a:t>
            </a:r>
            <a:r>
              <a:rPr lang="en-US" dirty="0">
                <a:hlinkClick r:id="rId3"/>
              </a:rPr>
              <a:t>moodyen@audits.ga.gov</a:t>
            </a:r>
            <a:endParaRPr lang="en-US" dirty="0"/>
          </a:p>
          <a:p>
            <a:endParaRPr lang="en-US" dirty="0"/>
          </a:p>
          <a:p>
            <a:r>
              <a:rPr lang="en-US" dirty="0"/>
              <a:t>Local Government Team  locgov@audits.ga.gov</a:t>
            </a:r>
          </a:p>
        </p:txBody>
      </p:sp>
    </p:spTree>
    <p:extLst>
      <p:ext uri="{BB962C8B-B14F-4D97-AF65-F5344CB8AC3E}">
        <p14:creationId xmlns:p14="http://schemas.microsoft.com/office/powerpoint/2010/main" val="3703472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Map&#10;&#10;AI-generated content may be incorrect.">
            <a:extLst>
              <a:ext uri="{FF2B5EF4-FFF2-40B4-BE49-F238E27FC236}">
                <a16:creationId xmlns:a16="http://schemas.microsoft.com/office/drawing/2014/main" id="{3D9B30FC-A85B-2FF9-959C-FD78391008A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340372" y="457201"/>
            <a:ext cx="5857831" cy="5403850"/>
          </a:xfrm>
          <a:noFill/>
        </p:spPr>
      </p:pic>
      <p:sp>
        <p:nvSpPr>
          <p:cNvPr id="18" name="Title 2">
            <a:extLst>
              <a:ext uri="{FF2B5EF4-FFF2-40B4-BE49-F238E27FC236}">
                <a16:creationId xmlns:a16="http://schemas.microsoft.com/office/drawing/2014/main" id="{87228825-C28D-0494-B6AC-E76939962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Map from Georgia Association of Regional Commissions’ Website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3BD325B-A1A0-BC0C-FB62-97AEEB6BEE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Georgia Mountains Regional Commission Membership: </a:t>
            </a:r>
          </a:p>
          <a:p>
            <a:endParaRPr lang="en-US" dirty="0"/>
          </a:p>
          <a:p>
            <a:r>
              <a:rPr lang="en-US" dirty="0"/>
              <a:t>12 Counties: </a:t>
            </a:r>
          </a:p>
          <a:p>
            <a:r>
              <a:rPr lang="en-US" dirty="0"/>
              <a:t>Banks, Dawson, Franklin,</a:t>
            </a:r>
          </a:p>
          <a:p>
            <a:r>
              <a:rPr lang="en-US" dirty="0"/>
              <a:t>Habersham, Hall, Hart, </a:t>
            </a:r>
          </a:p>
          <a:p>
            <a:r>
              <a:rPr lang="en-US" dirty="0"/>
              <a:t>Lumpkin, Rabun, Stephens,</a:t>
            </a:r>
          </a:p>
          <a:p>
            <a:r>
              <a:rPr lang="en-US" dirty="0"/>
              <a:t>Towns, Union, and White</a:t>
            </a:r>
          </a:p>
          <a:p>
            <a:endParaRPr lang="en-US" dirty="0"/>
          </a:p>
          <a:p>
            <a:r>
              <a:rPr lang="en-US" dirty="0"/>
              <a:t>With 37 Municipalities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384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04B1F-C3E7-F69E-26CC-97FA55A87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Compliance Status of Membership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9A5C9-CD69-DCDE-9D39-45432B033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Recap of Membership: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12 counties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37 municipalities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/>
          </a:p>
          <a:p>
            <a:r>
              <a:rPr lang="en-US" dirty="0"/>
              <a:t>Noncompliant members: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10 municipalities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Representing approximately 20% of total membership</a:t>
            </a:r>
          </a:p>
        </p:txBody>
      </p:sp>
    </p:spTree>
    <p:extLst>
      <p:ext uri="{BB962C8B-B14F-4D97-AF65-F5344CB8AC3E}">
        <p14:creationId xmlns:p14="http://schemas.microsoft.com/office/powerpoint/2010/main" val="875751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74FCC-2626-2709-36D6-B64F948B2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Noncompliant Members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CE722-A6B9-8AC9-58EF-6FC134C72A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Members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7975FC-E5A2-23E0-1540-CB18BE846E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Avalon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Bowersville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Canon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Clayton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Dahlonega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83012B-2821-67D6-9CED-3BE3202E1F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Members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9EBAC3-03BD-E7BA-BDDA-7B611369D1B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 err="1"/>
              <a:t>Gillsville</a:t>
            </a:r>
            <a:endParaRPr lang="en-US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Homer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Lula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Maysville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Oakwood</a:t>
            </a:r>
          </a:p>
        </p:txBody>
      </p:sp>
    </p:spTree>
    <p:extLst>
      <p:ext uri="{BB962C8B-B14F-4D97-AF65-F5344CB8AC3E}">
        <p14:creationId xmlns:p14="http://schemas.microsoft.com/office/powerpoint/2010/main" val="2895721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C5FCE-D301-FBBF-052D-5155FD58E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II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85FA31-895A-1A6D-74EA-17CD8DE020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2025 Immigration Compliance Reporting Update</a:t>
            </a:r>
          </a:p>
        </p:txBody>
      </p:sp>
    </p:spTree>
    <p:extLst>
      <p:ext uri="{BB962C8B-B14F-4D97-AF65-F5344CB8AC3E}">
        <p14:creationId xmlns:p14="http://schemas.microsoft.com/office/powerpoint/2010/main" val="314992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11B42-DF4F-3161-E1D1-AB974DE70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2025 Immigration Compliance Reporting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20D33-303A-7616-4588-C11A924C3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O.C.G.A.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§50-36-4 requires governmental entities to submit an annual immigration compliance report. </a:t>
            </a:r>
          </a:p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87E1B1C-3F9C-67E0-EA27-61660F1FE0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0755450"/>
              </p:ext>
            </p:extLst>
          </p:nvPr>
        </p:nvGraphicFramePr>
        <p:xfrm>
          <a:off x="1761836" y="2784763"/>
          <a:ext cx="8128000" cy="3366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5221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F1878-EA15-6A0A-E509-C61DF0D78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Immigration Compliance 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0060B-8D79-CDBB-76AC-148A5107D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01102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Immigration &amp; Reform Act Collection System opens November 1.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>
                <a:highlight>
                  <a:srgbClr val="C0C0C0"/>
                </a:highlight>
              </a:rPr>
              <a:t>Annual deadline is December 31.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>
                <a:highlight>
                  <a:srgbClr val="C0C0C0"/>
                </a:highlight>
              </a:rPr>
              <a:t>DOAA is not authorized to grant extensions.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Immigration &amp; Reform Act Collection System remains open.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DOAA is now required to review submissions and report on compliance to the General Assembly.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Report will include a list of entities that did not submit.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929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OAA Colors">
      <a:dk1>
        <a:srgbClr val="0E4469"/>
      </a:dk1>
      <a:lt1>
        <a:sysClr val="window" lastClr="FFFFFF"/>
      </a:lt1>
      <a:dk2>
        <a:srgbClr val="4B4B4B"/>
      </a:dk2>
      <a:lt2>
        <a:srgbClr val="E7E6E6"/>
      </a:lt2>
      <a:accent1>
        <a:srgbClr val="016699"/>
      </a:accent1>
      <a:accent2>
        <a:srgbClr val="6597B8"/>
      </a:accent2>
      <a:accent3>
        <a:srgbClr val="4B4B4B"/>
      </a:accent3>
      <a:accent4>
        <a:srgbClr val="636768"/>
      </a:accent4>
      <a:accent5>
        <a:srgbClr val="9B9A9A"/>
      </a:accent5>
      <a:accent6>
        <a:srgbClr val="CF7744"/>
      </a:accent6>
      <a:hlink>
        <a:srgbClr val="0070C0"/>
      </a:hlink>
      <a:folHlink>
        <a:srgbClr val="6597B8"/>
      </a:folHlink>
    </a:clrScheme>
    <a:fontScheme name="DOAA Font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 anchor="b" anchorCtr="0">
        <a:spAutoFit/>
      </a:bodyPr>
      <a:lstStyle>
        <a:defPPr algn="ctr">
          <a:defRPr sz="2000" dirty="0">
            <a:solidFill>
              <a:schemeClr val="accent1"/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4 DOAA Master Slide Test" id="{42074031-EABD-4C9B-B0DB-8BC88159E624}" vid="{532D8D39-8DA5-4563-928A-50336F6D76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3ba88d15-70d4-4b83-8474-db703319c2a0}" enabled="0" method="" siteId="{3ba88d15-70d4-4b83-8474-db703319c2a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2024 DOAA Master PowerPoint</Template>
  <TotalTime>211</TotalTime>
  <Words>876</Words>
  <Application>Microsoft Office PowerPoint</Application>
  <PresentationFormat>Widescreen</PresentationFormat>
  <Paragraphs>144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Segoe UI</vt:lpstr>
      <vt:lpstr>Segoe UI Semibold</vt:lpstr>
      <vt:lpstr>Wingdings</vt:lpstr>
      <vt:lpstr>Office Theme</vt:lpstr>
      <vt:lpstr>PowerPoint Presentation</vt:lpstr>
      <vt:lpstr>Learning Objectives</vt:lpstr>
      <vt:lpstr>Section I </vt:lpstr>
      <vt:lpstr>Map from Georgia Association of Regional Commissions’ Website</vt:lpstr>
      <vt:lpstr>Compliance Status of Membership</vt:lpstr>
      <vt:lpstr>Noncompliant Members</vt:lpstr>
      <vt:lpstr>Section II</vt:lpstr>
      <vt:lpstr>2025 Immigration Compliance Reporting Update</vt:lpstr>
      <vt:lpstr>Immigration Compliance Reporting</vt:lpstr>
      <vt:lpstr>Eligibility for State Funds</vt:lpstr>
      <vt:lpstr>Section III</vt:lpstr>
      <vt:lpstr>Submissions Process Discussion</vt:lpstr>
      <vt:lpstr>Submission of Reports to DOAA</vt:lpstr>
      <vt:lpstr>Submission Reminders</vt:lpstr>
      <vt:lpstr>Extension Requests</vt:lpstr>
      <vt:lpstr>Extension Requests</vt:lpstr>
      <vt:lpstr>Extension Requests Recap</vt:lpstr>
      <vt:lpstr>Issues Affecting Compliance</vt:lpstr>
      <vt:lpstr>GAAP Financial Statements Required</vt:lpstr>
      <vt:lpstr>Section IV</vt:lpstr>
      <vt:lpstr>Local Government Compliance Dashboard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Noncompliance and Reporting Issues</vt:lpstr>
      <vt:lpstr>PowerPoint Presentation</vt:lpstr>
      <vt:lpstr>PowerPoint Presentation</vt:lpstr>
      <vt:lpstr>PowerPoint Presentation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Eric Moody</dc:creator>
  <cp:lastModifiedBy>Jackie Neubert</cp:lastModifiedBy>
  <cp:revision>8</cp:revision>
  <dcterms:created xsi:type="dcterms:W3CDTF">2024-10-03T14:06:47Z</dcterms:created>
  <dcterms:modified xsi:type="dcterms:W3CDTF">2026-01-29T19:05:44Z</dcterms:modified>
</cp:coreProperties>
</file>